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0.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1.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3.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4.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5.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6.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 id="2147483874" r:id="rId2"/>
    <p:sldMasterId id="2147483887" r:id="rId3"/>
    <p:sldMasterId id="2147483899" r:id="rId4"/>
    <p:sldMasterId id="2147483963" r:id="rId5"/>
    <p:sldMasterId id="2147484001" r:id="rId6"/>
    <p:sldMasterId id="2147484044" r:id="rId7"/>
    <p:sldMasterId id="2147484081" r:id="rId8"/>
    <p:sldMasterId id="2147484085" r:id="rId9"/>
    <p:sldMasterId id="2147484092" r:id="rId10"/>
    <p:sldMasterId id="2147484100" r:id="rId11"/>
    <p:sldMasterId id="2147484103" r:id="rId12"/>
    <p:sldMasterId id="2147484225" r:id="rId13"/>
    <p:sldMasterId id="2147484260" r:id="rId14"/>
    <p:sldMasterId id="2147484301" r:id="rId15"/>
    <p:sldMasterId id="2147484347" r:id="rId16"/>
    <p:sldMasterId id="2147484351" r:id="rId17"/>
  </p:sldMasterIdLst>
  <p:notesMasterIdLst>
    <p:notesMasterId r:id="rId57"/>
  </p:notesMasterIdLst>
  <p:sldIdLst>
    <p:sldId id="342" r:id="rId18"/>
    <p:sldId id="367" r:id="rId19"/>
    <p:sldId id="369" r:id="rId20"/>
    <p:sldId id="407" r:id="rId21"/>
    <p:sldId id="408" r:id="rId22"/>
    <p:sldId id="406" r:id="rId23"/>
    <p:sldId id="398" r:id="rId24"/>
    <p:sldId id="378" r:id="rId25"/>
    <p:sldId id="399" r:id="rId26"/>
    <p:sldId id="400" r:id="rId27"/>
    <p:sldId id="403" r:id="rId28"/>
    <p:sldId id="409" r:id="rId29"/>
    <p:sldId id="370" r:id="rId30"/>
    <p:sldId id="395" r:id="rId31"/>
    <p:sldId id="404" r:id="rId32"/>
    <p:sldId id="374" r:id="rId33"/>
    <p:sldId id="385" r:id="rId34"/>
    <p:sldId id="396" r:id="rId35"/>
    <p:sldId id="373" r:id="rId36"/>
    <p:sldId id="410" r:id="rId37"/>
    <p:sldId id="412" r:id="rId38"/>
    <p:sldId id="376" r:id="rId39"/>
    <p:sldId id="381" r:id="rId40"/>
    <p:sldId id="413" r:id="rId41"/>
    <p:sldId id="411" r:id="rId42"/>
    <p:sldId id="382" r:id="rId43"/>
    <p:sldId id="383" r:id="rId44"/>
    <p:sldId id="386" r:id="rId45"/>
    <p:sldId id="387" r:id="rId46"/>
    <p:sldId id="388" r:id="rId47"/>
    <p:sldId id="389" r:id="rId48"/>
    <p:sldId id="390" r:id="rId49"/>
    <p:sldId id="391" r:id="rId50"/>
    <p:sldId id="377" r:id="rId51"/>
    <p:sldId id="380" r:id="rId52"/>
    <p:sldId id="402" r:id="rId53"/>
    <p:sldId id="375" r:id="rId54"/>
    <p:sldId id="393" r:id="rId55"/>
    <p:sldId id="371" r:id="rId5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2D313D"/>
    <a:srgbClr val="E25365"/>
    <a:srgbClr val="E2AF32"/>
    <a:srgbClr val="1575A8"/>
    <a:srgbClr val="25A982"/>
    <a:srgbClr val="977215"/>
    <a:srgbClr val="886091"/>
    <a:srgbClr val="0D4463"/>
    <a:srgbClr val="4E3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3763" autoAdjust="0"/>
  </p:normalViewPr>
  <p:slideViewPr>
    <p:cSldViewPr>
      <p:cViewPr varScale="1">
        <p:scale>
          <a:sx n="86" d="100"/>
          <a:sy n="86" d="100"/>
        </p:scale>
        <p:origin x="1620" y="60"/>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8" Type="http://schemas.openxmlformats.org/officeDocument/2006/relationships/slideMaster" Target="slideMasters/slideMaster8.xml"/><Relationship Id="rId51" Type="http://schemas.openxmlformats.org/officeDocument/2006/relationships/slide" Target="slides/slide3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viewProps" Target="viewProps.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ja-JP"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C8CD237A-7D25-40B5-A33C-EE8800C11585}" type="datetimeFigureOut">
              <a:rPr lang="ja-JP" altLang="en-US" smtClean="0"/>
              <a:pPr/>
              <a:t>2019/3/5</a:t>
            </a:fld>
            <a:endParaRPr lang="ja-JP"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ja-JP"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245BA46-1944-4AFE-83E6-224DE9FD1B8C}" type="slidenum">
              <a:rPr lang="ja-JP" altLang="en-US" smtClean="0"/>
              <a:pPr/>
              <a:t>‹#›</a:t>
            </a:fld>
            <a:endParaRPr lang="ja-JP" altLang="en-US"/>
          </a:p>
        </p:txBody>
      </p:sp>
    </p:spTree>
    <p:extLst>
      <p:ext uri="{BB962C8B-B14F-4D97-AF65-F5344CB8AC3E}">
        <p14:creationId xmlns:p14="http://schemas.microsoft.com/office/powerpoint/2010/main" val="17339393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Arial" pitchFamily="34" charset="0"/>
        <a:ea typeface="+mn-ea"/>
        <a:cs typeface="+mn-cs"/>
      </a:defRPr>
    </a:lvl1pPr>
    <a:lvl2pPr marL="457200" algn="l" defTabSz="914400" rtl="0" eaLnBrk="1" latinLnBrk="0" hangingPunct="1">
      <a:defRPr kumimoji="1" sz="1200" kern="1200">
        <a:solidFill>
          <a:schemeClr val="tx1"/>
        </a:solidFill>
        <a:latin typeface="Arial" pitchFamily="34" charset="0"/>
        <a:ea typeface="+mn-ea"/>
        <a:cs typeface="+mn-cs"/>
      </a:defRPr>
    </a:lvl2pPr>
    <a:lvl3pPr marL="914400" algn="l" defTabSz="914400" rtl="0" eaLnBrk="1" latinLnBrk="0" hangingPunct="1">
      <a:defRPr kumimoji="1" sz="1200" kern="1200">
        <a:solidFill>
          <a:schemeClr val="tx1"/>
        </a:solidFill>
        <a:latin typeface="Arial" pitchFamily="34" charset="0"/>
        <a:ea typeface="+mn-ea"/>
        <a:cs typeface="+mn-cs"/>
      </a:defRPr>
    </a:lvl3pPr>
    <a:lvl4pPr marL="1371600" algn="l" defTabSz="914400" rtl="0" eaLnBrk="1" latinLnBrk="0" hangingPunct="1">
      <a:defRPr kumimoji="1" sz="1200" kern="1200">
        <a:solidFill>
          <a:schemeClr val="tx1"/>
        </a:solidFill>
        <a:latin typeface="Arial" pitchFamily="34" charset="0"/>
        <a:ea typeface="+mn-ea"/>
        <a:cs typeface="+mn-cs"/>
      </a:defRPr>
    </a:lvl4pPr>
    <a:lvl5pPr marL="1828800" algn="l" defTabSz="914400" rtl="0" eaLnBrk="1" latinLnBrk="0" hangingPunct="1">
      <a:defRPr kumimoji="1" sz="1200" kern="1200">
        <a:solidFill>
          <a:schemeClr val="tx1"/>
        </a:solidFill>
        <a:latin typeface="Arial" pitchFamily="34" charset="0"/>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Nếu bạn cũng như tôi, một tín đồ về lập trình thì hẳn bạn cũng trải qua 3 khung cảm xúc mỗi khi nghe tin công nghệ mới xuất hiện:</a:t>
            </a:r>
          </a:p>
          <a:p>
            <a:r>
              <a:rPr kumimoji="1" lang="vi-VN" sz="1200" b="0" i="0" kern="1200" dirty="0" smtClean="0">
                <a:solidFill>
                  <a:schemeClr val="tx1"/>
                </a:solidFill>
                <a:effectLst/>
                <a:latin typeface="Arial" pitchFamily="34" charset="0"/>
                <a:ea typeface="+mn-ea"/>
                <a:cs typeface="+mn-cs"/>
              </a:rPr>
              <a:t>1/ Chán nản:</a:t>
            </a:r>
          </a:p>
          <a:p>
            <a:r>
              <a:rPr kumimoji="1" lang="vi-VN" sz="1200" b="0" i="0" kern="1200" dirty="0" smtClean="0">
                <a:solidFill>
                  <a:schemeClr val="tx1"/>
                </a:solidFill>
                <a:effectLst/>
                <a:latin typeface="Arial" pitchFamily="34" charset="0"/>
                <a:ea typeface="+mn-ea"/>
                <a:cs typeface="+mn-cs"/>
              </a:rPr>
              <a:t>Lại thêm một JavaScript library?! Sao không xài jQuery quách cho rồi?</a:t>
            </a:r>
          </a:p>
          <a:p>
            <a:r>
              <a:rPr kumimoji="1" lang="vi-VN" sz="1200" b="0" i="0" kern="1200" dirty="0" smtClean="0">
                <a:solidFill>
                  <a:schemeClr val="tx1"/>
                </a:solidFill>
                <a:effectLst/>
                <a:latin typeface="Arial" pitchFamily="34" charset="0"/>
                <a:ea typeface="+mn-ea"/>
                <a:cs typeface="+mn-cs"/>
              </a:rPr>
              <a:t>2/ Quan tâm:</a:t>
            </a:r>
          </a:p>
          <a:p>
            <a:r>
              <a:rPr kumimoji="1" lang="vi-VN" sz="1200" b="0" i="0" kern="1200" dirty="0" smtClean="0">
                <a:solidFill>
                  <a:schemeClr val="tx1"/>
                </a:solidFill>
                <a:effectLst/>
                <a:latin typeface="Arial" pitchFamily="34" charset="0"/>
                <a:ea typeface="+mn-ea"/>
                <a:cs typeface="+mn-cs"/>
              </a:rPr>
              <a:t>Hmm, cũng được đấy, để check thử cái library mới này xem sao?</a:t>
            </a:r>
          </a:p>
          <a:p>
            <a:r>
              <a:rPr kumimoji="1" lang="vi-VN" sz="1200" b="0" i="0" kern="1200" dirty="0" smtClean="0">
                <a:solidFill>
                  <a:schemeClr val="tx1"/>
                </a:solidFill>
                <a:effectLst/>
                <a:latin typeface="Arial" pitchFamily="34" charset="0"/>
                <a:ea typeface="+mn-ea"/>
                <a:cs typeface="+mn-cs"/>
              </a:rPr>
              <a:t>3/ Hoảng loạn:</a:t>
            </a:r>
          </a:p>
          <a:p>
            <a:r>
              <a:rPr kumimoji="1" lang="vi-VN" sz="1200" b="0" i="0" kern="1200" dirty="0" smtClean="0">
                <a:solidFill>
                  <a:schemeClr val="tx1"/>
                </a:solidFill>
                <a:effectLst/>
                <a:latin typeface="Arial" pitchFamily="34" charset="0"/>
                <a:ea typeface="+mn-ea"/>
                <a:cs typeface="+mn-cs"/>
              </a:rPr>
              <a:t>Thôi chết rồi, hoặc là phải biết xài thằng này không thì chỉ có nước hửi khói tụi khác!</a:t>
            </a:r>
            <a:endParaRPr kumimoji="1" lang="en-US" sz="1200" b="0" i="0" kern="1200" dirty="0" smtClean="0">
              <a:solidFill>
                <a:schemeClr val="tx1"/>
              </a:solidFill>
              <a:effectLst/>
              <a:latin typeface="Arial" pitchFamily="34" charset="0"/>
              <a:ea typeface="+mn-ea"/>
              <a:cs typeface="+mn-cs"/>
            </a:endParaRPr>
          </a:p>
          <a:p>
            <a:r>
              <a:rPr kumimoji="1" lang="vi-VN" sz="1200" b="0" i="0" kern="1200" dirty="0" smtClean="0">
                <a:solidFill>
                  <a:schemeClr val="tx1"/>
                </a:solidFill>
                <a:effectLst/>
                <a:latin typeface="Arial" pitchFamily="34" charset="0"/>
                <a:ea typeface="+mn-ea"/>
                <a:cs typeface="+mn-cs"/>
              </a:rPr>
              <a:t>Cách để giữ bạn không phải phát điên lên khi trải qua 3 giai đoạn trên là phải học được những thứ mới mẻ ngay giữa giai đoạn 2 và 3, khi mà bạn đã có hứng thú về nó nhưng công nghệ vẫn còn mới mẻ chưa được biết đến nhiều.</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10</a:t>
            </a:fld>
            <a:endParaRPr lang="ja-JP" altLang="en-US"/>
          </a:p>
        </p:txBody>
      </p:sp>
    </p:spTree>
    <p:extLst>
      <p:ext uri="{BB962C8B-B14F-4D97-AF65-F5344CB8AC3E}">
        <p14:creationId xmlns:p14="http://schemas.microsoft.com/office/powerpoint/2010/main" val="1697964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a:t>Chỉ</a:t>
            </a:r>
            <a:r>
              <a:rPr kumimoji="1" lang="en-US" altLang="ja-JP" dirty="0"/>
              <a:t> </a:t>
            </a:r>
            <a:r>
              <a:rPr kumimoji="1" lang="en-US" altLang="ja-JP" dirty="0" err="1"/>
              <a:t>có</a:t>
            </a:r>
            <a:r>
              <a:rPr kumimoji="1" lang="en-US" altLang="ja-JP" dirty="0"/>
              <a:t> 1 endpoint </a:t>
            </a:r>
            <a:r>
              <a:rPr kumimoji="1" lang="en-US" altLang="ja-JP" dirty="0" err="1"/>
              <a:t>duy</a:t>
            </a:r>
            <a:r>
              <a:rPr kumimoji="1" lang="en-US" altLang="ja-JP" dirty="0"/>
              <a:t> </a:t>
            </a:r>
            <a:r>
              <a:rPr kumimoji="1" lang="en-US" altLang="ja-JP" dirty="0" err="1" smtClean="0"/>
              <a:t>nhất</a:t>
            </a:r>
            <a:endParaRPr kumimoji="1" lang="en-US" altLang="ja-JP" dirty="0" smtClean="0"/>
          </a:p>
          <a:p>
            <a:r>
              <a:rPr lang="en-US" dirty="0" err="1" smtClean="0"/>
              <a:t>Có</a:t>
            </a:r>
            <a:r>
              <a:rPr lang="en-US" dirty="0" smtClean="0"/>
              <a:t> </a:t>
            </a:r>
            <a:r>
              <a:rPr lang="en-US" dirty="0" err="1" smtClean="0"/>
              <a:t>thể</a:t>
            </a:r>
            <a:r>
              <a:rPr lang="en-US" dirty="0" smtClean="0"/>
              <a:t> </a:t>
            </a:r>
            <a:r>
              <a:rPr lang="en-US" dirty="0" err="1" smtClean="0"/>
              <a:t>nói</a:t>
            </a:r>
            <a:r>
              <a:rPr lang="en-US" dirty="0" smtClean="0"/>
              <a:t> </a:t>
            </a:r>
            <a:r>
              <a:rPr lang="en-US" dirty="0" err="1" smtClean="0"/>
              <a:t>GraphQL</a:t>
            </a:r>
            <a:r>
              <a:rPr lang="en-US" dirty="0" smtClean="0"/>
              <a:t> </a:t>
            </a:r>
            <a:r>
              <a:rPr lang="en-US" dirty="0" err="1" smtClean="0"/>
              <a:t>chính</a:t>
            </a:r>
            <a:r>
              <a:rPr lang="en-US" dirty="0" smtClean="0"/>
              <a:t> </a:t>
            </a:r>
            <a:r>
              <a:rPr lang="en-US" dirty="0" err="1" smtClean="0"/>
              <a:t>là</a:t>
            </a:r>
            <a:r>
              <a:rPr lang="en-US" dirty="0" smtClean="0"/>
              <a:t> REST 2.0.</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11</a:t>
            </a:fld>
            <a:endParaRPr lang="ja-JP" altLang="en-US"/>
          </a:p>
        </p:txBody>
      </p:sp>
    </p:spTree>
    <p:extLst>
      <p:ext uri="{BB962C8B-B14F-4D97-AF65-F5344CB8AC3E}">
        <p14:creationId xmlns:p14="http://schemas.microsoft.com/office/powerpoint/2010/main" val="1534202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a:t>Chỉ</a:t>
            </a:r>
            <a:r>
              <a:rPr kumimoji="1" lang="en-US" altLang="ja-JP" dirty="0"/>
              <a:t> </a:t>
            </a:r>
            <a:r>
              <a:rPr kumimoji="1" lang="en-US" altLang="ja-JP" dirty="0" err="1"/>
              <a:t>có</a:t>
            </a:r>
            <a:r>
              <a:rPr kumimoji="1" lang="en-US" altLang="ja-JP" dirty="0"/>
              <a:t> 1 endpoint </a:t>
            </a:r>
            <a:r>
              <a:rPr kumimoji="1" lang="en-US" altLang="ja-JP" dirty="0" err="1"/>
              <a:t>duy</a:t>
            </a:r>
            <a:r>
              <a:rPr kumimoji="1" lang="en-US" altLang="ja-JP" dirty="0"/>
              <a:t> </a:t>
            </a:r>
            <a:r>
              <a:rPr kumimoji="1" lang="en-US" altLang="ja-JP" dirty="0" err="1" smtClean="0"/>
              <a:t>nhất</a:t>
            </a:r>
            <a:endParaRPr kumimoji="1" lang="en-US" altLang="ja-JP" dirty="0" smtClean="0"/>
          </a:p>
          <a:p>
            <a:r>
              <a:rPr lang="en-US" dirty="0" err="1" smtClean="0"/>
              <a:t>Có</a:t>
            </a:r>
            <a:r>
              <a:rPr lang="en-US" dirty="0" smtClean="0"/>
              <a:t> </a:t>
            </a:r>
            <a:r>
              <a:rPr lang="en-US" dirty="0" err="1" smtClean="0"/>
              <a:t>thể</a:t>
            </a:r>
            <a:r>
              <a:rPr lang="en-US" dirty="0" smtClean="0"/>
              <a:t> </a:t>
            </a:r>
            <a:r>
              <a:rPr lang="en-US" dirty="0" err="1" smtClean="0"/>
              <a:t>nói</a:t>
            </a:r>
            <a:r>
              <a:rPr lang="en-US" dirty="0" smtClean="0"/>
              <a:t> </a:t>
            </a:r>
            <a:r>
              <a:rPr lang="en-US" dirty="0" err="1" smtClean="0"/>
              <a:t>GraphQL</a:t>
            </a:r>
            <a:r>
              <a:rPr lang="en-US" dirty="0" smtClean="0"/>
              <a:t> </a:t>
            </a:r>
            <a:r>
              <a:rPr lang="en-US" dirty="0" err="1" smtClean="0"/>
              <a:t>chính</a:t>
            </a:r>
            <a:r>
              <a:rPr lang="en-US" dirty="0" smtClean="0"/>
              <a:t> </a:t>
            </a:r>
            <a:r>
              <a:rPr lang="en-US" dirty="0" err="1" smtClean="0"/>
              <a:t>là</a:t>
            </a:r>
            <a:r>
              <a:rPr lang="en-US" dirty="0" smtClean="0"/>
              <a:t> REST 2.0.</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12</a:t>
            </a:fld>
            <a:endParaRPr lang="ja-JP" altLang="en-US"/>
          </a:p>
        </p:txBody>
      </p:sp>
    </p:spTree>
    <p:extLst>
      <p:ext uri="{BB962C8B-B14F-4D97-AF65-F5344CB8AC3E}">
        <p14:creationId xmlns:p14="http://schemas.microsoft.com/office/powerpoint/2010/main" val="2148389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13</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Cốt lõi của GraphQL là cho phép client có thể xác định chính xác dữ liệu cần lấy về từ server.</a:t>
            </a:r>
          </a:p>
          <a:p>
            <a:r>
              <a:rPr kumimoji="1" lang="vi-VN" altLang="ja-JP" sz="1200" b="0" i="0" kern="1200" dirty="0">
                <a:solidFill>
                  <a:schemeClr val="tx1"/>
                </a:solidFill>
                <a:effectLst/>
                <a:latin typeface="Arial" pitchFamily="34" charset="0"/>
                <a:ea typeface="+mn-ea"/>
                <a:cs typeface="+mn-cs"/>
              </a:rPr>
              <a:t>Thay vì nhiều endpoints trả về cấu trúc dữ liệu cố định, một máy chủ GraphQL chỉ đưa ra một endpoint duy nhất và đáp ứng chính xác dữ liệu mà khách hàng yêu cầu.</a:t>
            </a:r>
          </a:p>
          <a:p>
            <a:r>
              <a:rPr kumimoji="1" lang="en-US" altLang="ja-JP" dirty="0"/>
              <a:t>=&gt; </a:t>
            </a:r>
            <a:r>
              <a:rPr kumimoji="1" lang="en-US" altLang="ja-JP" sz="1200" b="0" i="0" kern="1200" dirty="0">
                <a:solidFill>
                  <a:schemeClr val="tx1"/>
                </a:solidFill>
                <a:effectLst/>
                <a:latin typeface="Arial" pitchFamily="34" charset="0"/>
                <a:ea typeface="+mn-ea"/>
                <a:cs typeface="+mn-cs"/>
              </a:rPr>
              <a:t>Theo </a:t>
            </a:r>
            <a:r>
              <a:rPr kumimoji="1" lang="en-US" altLang="ja-JP" sz="1200" b="0" i="0" kern="1200" dirty="0" err="1">
                <a:solidFill>
                  <a:schemeClr val="tx1"/>
                </a:solidFill>
                <a:effectLst/>
                <a:latin typeface="Arial" pitchFamily="34" charset="0"/>
                <a:ea typeface="+mn-ea"/>
                <a:cs typeface="+mn-cs"/>
              </a:rPr>
              <a:t>cách</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hiểu</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của</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bản</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thân</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mình</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thì</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GraphQL</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nó</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là</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một</a:t>
            </a:r>
            <a:r>
              <a:rPr kumimoji="1" lang="en-US" altLang="ja-JP" sz="1200" b="0" i="0" kern="1200" dirty="0">
                <a:solidFill>
                  <a:schemeClr val="tx1"/>
                </a:solidFill>
                <a:effectLst/>
                <a:latin typeface="Arial" pitchFamily="34" charset="0"/>
                <a:ea typeface="+mn-ea"/>
                <a:cs typeface="+mn-cs"/>
              </a:rPr>
              <a:t> query language </a:t>
            </a:r>
            <a:r>
              <a:rPr kumimoji="1" lang="en-US" altLang="ja-JP" sz="1200" b="0" i="0" kern="1200" dirty="0" err="1">
                <a:solidFill>
                  <a:schemeClr val="tx1"/>
                </a:solidFill>
                <a:effectLst/>
                <a:latin typeface="Arial" pitchFamily="34" charset="0"/>
                <a:ea typeface="+mn-ea"/>
                <a:cs typeface="+mn-cs"/>
              </a:rPr>
              <a:t>cho</a:t>
            </a:r>
            <a:r>
              <a:rPr kumimoji="1" lang="en-US" altLang="ja-JP" sz="1200" b="0" i="0" kern="1200" dirty="0">
                <a:solidFill>
                  <a:schemeClr val="tx1"/>
                </a:solidFill>
                <a:effectLst/>
                <a:latin typeface="Arial" pitchFamily="34" charset="0"/>
                <a:ea typeface="+mn-ea"/>
                <a:cs typeface="+mn-cs"/>
              </a:rPr>
              <a:t> APIs.</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14</a:t>
            </a:fld>
            <a:endParaRPr kumimoji="1" lang="ja-JP" altLang="en-US"/>
          </a:p>
        </p:txBody>
      </p:sp>
    </p:spTree>
    <p:extLst>
      <p:ext uri="{BB962C8B-B14F-4D97-AF65-F5344CB8AC3E}">
        <p14:creationId xmlns:p14="http://schemas.microsoft.com/office/powerpoint/2010/main" val="2966976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GraphQL một cái tên được nhắc tới rất nhiều trong thời gian gần đây.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Thực sự thì GraphQL không "mới", nó được Facebook tạo ra và sử dụng trong các dự án nội bộ từ năm 2012, đến năm 2015 thì trở thành open-sourced và được phát triển như một standard.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Sau khi ra mắt GraphQL đã ngay lập tức được cộng đồng đón nhận bởi tư tưởng của nó giải quyết đc nhiều vấn đề mà phương pháp xây dựng API hiện tại gặp phải.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Vậy GraphQL là gì, điều gì đã khiến nó lớn mạnh ?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15</a:t>
            </a:fld>
            <a:endParaRPr lang="ja-JP" altLang="en-US"/>
          </a:p>
        </p:txBody>
      </p:sp>
    </p:spTree>
    <p:extLst>
      <p:ext uri="{BB962C8B-B14F-4D97-AF65-F5344CB8AC3E}">
        <p14:creationId xmlns:p14="http://schemas.microsoft.com/office/powerpoint/2010/main" val="38227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a:solidFill>
                  <a:schemeClr val="tx1"/>
                </a:solidFill>
                <a:effectLst/>
                <a:latin typeface="Arial" pitchFamily="34" charset="0"/>
                <a:ea typeface="+mn-ea"/>
                <a:cs typeface="+mn-cs"/>
              </a:rPr>
              <a:t>GraphQL một cái tên được nhắc tới rất nhiều trong thời gian gần đây. </a:t>
            </a:r>
            <a:endParaRPr kumimoji="1" lang="en-US" altLang="ja-JP" sz="1200" b="0" i="0" kern="1200">
              <a:solidFill>
                <a:schemeClr val="tx1"/>
              </a:solidFill>
              <a:effectLst/>
              <a:latin typeface="Arial" pitchFamily="34" charset="0"/>
              <a:ea typeface="+mn-ea"/>
              <a:cs typeface="+mn-cs"/>
            </a:endParaRPr>
          </a:p>
          <a:p>
            <a:r>
              <a:rPr kumimoji="1" lang="vi-VN" altLang="ja-JP" sz="1200" b="0" i="0" kern="1200">
                <a:solidFill>
                  <a:schemeClr val="tx1"/>
                </a:solidFill>
                <a:effectLst/>
                <a:latin typeface="Arial" pitchFamily="34" charset="0"/>
                <a:ea typeface="+mn-ea"/>
                <a:cs typeface="+mn-cs"/>
              </a:rPr>
              <a:t>Thực sự thì GraphQL không "mới", nó được Facebook tạo ra và sử dụng trong các dự án nội bộ từ năm 2012, đến năm 2015 thì trở thành open-sourced và được phát triển như một standard. </a:t>
            </a:r>
            <a:endParaRPr kumimoji="1" lang="en-US" altLang="ja-JP" sz="1200" b="0" i="0" kern="1200">
              <a:solidFill>
                <a:schemeClr val="tx1"/>
              </a:solidFill>
              <a:effectLst/>
              <a:latin typeface="Arial" pitchFamily="34" charset="0"/>
              <a:ea typeface="+mn-ea"/>
              <a:cs typeface="+mn-cs"/>
            </a:endParaRPr>
          </a:p>
          <a:p>
            <a:r>
              <a:rPr kumimoji="1" lang="vi-VN" altLang="ja-JP" sz="1200" b="0" i="0" kern="1200">
                <a:solidFill>
                  <a:schemeClr val="tx1"/>
                </a:solidFill>
                <a:effectLst/>
                <a:latin typeface="Arial" pitchFamily="34" charset="0"/>
                <a:ea typeface="+mn-ea"/>
                <a:cs typeface="+mn-cs"/>
              </a:rPr>
              <a:t>Sau khi ra mắt GraphQL đã ngay lập tức được cộng đồng đón nhận bởi tư tưởng của nó giải quyết đc nhiều vấn đề mà phương pháp xây dựng API hiện tại gặp phải. </a:t>
            </a:r>
            <a:endParaRPr kumimoji="1" lang="en-US" altLang="ja-JP" sz="1200" b="0" i="0" kern="1200">
              <a:solidFill>
                <a:schemeClr val="tx1"/>
              </a:solidFill>
              <a:effectLst/>
              <a:latin typeface="Arial" pitchFamily="34" charset="0"/>
              <a:ea typeface="+mn-ea"/>
              <a:cs typeface="+mn-cs"/>
            </a:endParaRPr>
          </a:p>
          <a:p>
            <a:r>
              <a:rPr kumimoji="1" lang="vi-VN" altLang="ja-JP" sz="1200" b="0" i="0" kern="1200">
                <a:solidFill>
                  <a:schemeClr val="tx1"/>
                </a:solidFill>
                <a:effectLst/>
                <a:latin typeface="Arial" pitchFamily="34" charset="0"/>
                <a:ea typeface="+mn-ea"/>
                <a:cs typeface="+mn-cs"/>
              </a:rPr>
              <a:t>Vậy GraphQL là gì, điều gì đã khiến nó lớn mạnh ? Chúng ta sẽ cùng nhau tìm hiểu về nó trong bài viết này.</a:t>
            </a:r>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16</a:t>
            </a:fld>
            <a:endParaRPr lang="ja-JP" altLang="en-US"/>
          </a:p>
        </p:txBody>
      </p:sp>
    </p:spTree>
    <p:extLst>
      <p:ext uri="{BB962C8B-B14F-4D97-AF65-F5344CB8AC3E}">
        <p14:creationId xmlns:p14="http://schemas.microsoft.com/office/powerpoint/2010/main" val="3323714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GraphQL một cái tên được nhắc tới rất nhiều trong thời gian gần đây.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Thực sự thì GraphQL không "mới", nó được Facebook tạo ra và sử dụng trong các dự án nội bộ từ năm 2012, đến năm 2015 thì trở thành open-sourced và được phát triển như một standard.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Sau khi ra mắt GraphQL đã ngay lập tức được cộng đồng đón nhận bởi tư tưởng của nó giải quyết đc nhiều vấn đề mà phương pháp xây dựng API hiện tại gặp phải.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Vậy GraphQL là gì, điều gì đã khiến nó lớn mạnh ?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17</a:t>
            </a:fld>
            <a:endParaRPr lang="ja-JP" altLang="en-US"/>
          </a:p>
        </p:txBody>
      </p:sp>
    </p:spTree>
    <p:extLst>
      <p:ext uri="{BB962C8B-B14F-4D97-AF65-F5344CB8AC3E}">
        <p14:creationId xmlns:p14="http://schemas.microsoft.com/office/powerpoint/2010/main" val="3323714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a:t>Xem</a:t>
            </a:r>
            <a:r>
              <a:rPr kumimoji="1" lang="en-US" altLang="ja-JP" dirty="0"/>
              <a:t> clip </a:t>
            </a:r>
            <a:r>
              <a:rPr kumimoji="1" lang="en-US" altLang="ja-JP" dirty="0" err="1"/>
              <a:t>để</a:t>
            </a:r>
            <a:r>
              <a:rPr kumimoji="1" lang="en-US" altLang="ja-JP" dirty="0"/>
              <a:t> </a:t>
            </a:r>
            <a:r>
              <a:rPr kumimoji="1" lang="en-US" altLang="ja-JP" dirty="0" err="1"/>
              <a:t>hiểu</a:t>
            </a:r>
            <a:r>
              <a:rPr kumimoji="1" lang="en-US" altLang="ja-JP" dirty="0"/>
              <a:t> </a:t>
            </a:r>
            <a:r>
              <a:rPr kumimoji="1" lang="en-US" altLang="ja-JP" dirty="0" err="1"/>
              <a:t>rõ</a:t>
            </a:r>
            <a:r>
              <a:rPr kumimoji="1" lang="en-US" altLang="ja-JP" dirty="0"/>
              <a:t> h</a:t>
            </a:r>
            <a:r>
              <a:rPr kumimoji="1" lang="vi-VN" altLang="ja-JP" dirty="0"/>
              <a:t>ơ</a:t>
            </a:r>
            <a:r>
              <a:rPr kumimoji="1" lang="en-US" altLang="ja-JP" dirty="0"/>
              <a:t>n.</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18</a:t>
            </a:fld>
            <a:endParaRPr kumimoji="1" lang="ja-JP" altLang="en-US"/>
          </a:p>
        </p:txBody>
      </p:sp>
    </p:spTree>
    <p:extLst>
      <p:ext uri="{BB962C8B-B14F-4D97-AF65-F5344CB8AC3E}">
        <p14:creationId xmlns:p14="http://schemas.microsoft.com/office/powerpoint/2010/main" val="1509271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Quá trình học và tìm hiểu về GraphQL cũng không phải dễ dàng, lý do bởi vì GraphQL vẫn là một hướng tiếp cận mới (release over 3 years ago). Hơn nữa, cộng đồng GraphQL cũng chưa thực sự lớn và đang trong quá trình phát triển. Do đó, khi gặp vấn đề hoặc bug thì có rất ít những câu hỏi, tutorials và tài liệu liên quan để tìm hiểu.</a:t>
            </a:r>
            <a:endParaRPr kumimoji="1" lang="ja-JP" altLang="en-US" dirty="0"/>
          </a:p>
        </p:txBody>
      </p:sp>
      <p:sp>
        <p:nvSpPr>
          <p:cNvPr id="4" name="Slide Number Placeholder 3"/>
          <p:cNvSpPr>
            <a:spLocks noGrp="1"/>
          </p:cNvSpPr>
          <p:nvPr>
            <p:ph type="sldNum" sz="quarter" idx="5"/>
          </p:nvPr>
        </p:nvSpPr>
        <p:spPr/>
        <p:txBody>
          <a:bodyPr/>
          <a:lstStyle/>
          <a:p>
            <a:fld id="{2245BA46-1944-4AFE-83E6-224DE9FD1B8C}" type="slidenum">
              <a:rPr lang="ja-JP" altLang="en-US" smtClean="0"/>
              <a:pPr/>
              <a:t>19</a:t>
            </a:fld>
            <a:endParaRPr lang="ja-JP" altLang="en-US"/>
          </a:p>
        </p:txBody>
      </p:sp>
    </p:spTree>
    <p:extLst>
      <p:ext uri="{BB962C8B-B14F-4D97-AF65-F5344CB8AC3E}">
        <p14:creationId xmlns:p14="http://schemas.microsoft.com/office/powerpoint/2010/main" val="3698537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GraphQL một cái tên được nhắc tới rất nhiều trong thời gian gần đây.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Thực sự thì GraphQL không "mới", nó được Facebook tạo ra và sử dụng trong các dự án nội bộ từ năm 2012, đến năm 2015 thì trở thành open-sourced và được phát triển như một standard.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Sau khi ra mắt GraphQL đã ngay lập tức được cộng đồng đón nhận bởi tư tưởng của nó giải quyết đc nhiều vấn đề mà phương pháp xây dựng API hiện tại gặp phải.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Vậy GraphQL là gì, điều gì đã khiến nó lớn mạnh ?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20</a:t>
            </a:fld>
            <a:endParaRPr lang="ja-JP" altLang="en-US"/>
          </a:p>
        </p:txBody>
      </p:sp>
    </p:spTree>
    <p:extLst>
      <p:ext uri="{BB962C8B-B14F-4D97-AF65-F5344CB8AC3E}">
        <p14:creationId xmlns:p14="http://schemas.microsoft.com/office/powerpoint/2010/main" val="2651783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sz="1200" kern="1200" dirty="0" err="1" smtClean="0">
                <a:solidFill>
                  <a:schemeClr val="tx1"/>
                </a:solidFill>
                <a:effectLst/>
                <a:latin typeface="Arial" pitchFamily="34" charset="0"/>
                <a:ea typeface="+mn-ea"/>
                <a:cs typeface="+mn-cs"/>
              </a:rPr>
              <a:t>Chính</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vì</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lượng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sử</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dụng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điện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thoại</a:t>
            </a:r>
            <a:r>
              <a:rPr kumimoji="1" lang="en-US" sz="1200" kern="1200" dirty="0" smtClean="0">
                <a:solidFill>
                  <a:schemeClr val="tx1"/>
                </a:solidFill>
                <a:effectLst/>
                <a:latin typeface="Arial" pitchFamily="34" charset="0"/>
                <a:ea typeface="+mn-ea"/>
                <a:cs typeface="+mn-cs"/>
              </a:rPr>
              <a:t> di </a:t>
            </a:r>
            <a:r>
              <a:rPr kumimoji="1" lang="en-US" sz="1200" kern="1200" dirty="0" err="1" smtClean="0">
                <a:solidFill>
                  <a:schemeClr val="tx1"/>
                </a:solidFill>
                <a:effectLst/>
                <a:latin typeface="Arial" pitchFamily="34" charset="0"/>
                <a:ea typeface="+mn-ea"/>
                <a:cs typeface="+mn-cs"/>
              </a:rPr>
              <a:t>động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ngày</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càng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nhiều</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các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thiết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bị</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có</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công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suất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thấp</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và</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mạng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kết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nối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rườm</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rà</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là</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những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lý</a:t>
            </a:r>
            <a:r>
              <a:rPr kumimoji="1" lang="en-US" sz="1200" kern="1200" dirty="0" smtClean="0">
                <a:solidFill>
                  <a:schemeClr val="tx1"/>
                </a:solidFill>
                <a:effectLst/>
                <a:latin typeface="Arial" pitchFamily="34" charset="0"/>
                <a:ea typeface="+mn-ea"/>
                <a:cs typeface="+mn-cs"/>
              </a:rPr>
              <a:t> do </a:t>
            </a:r>
            <a:r>
              <a:rPr kumimoji="1" lang="en-US" sz="1200" kern="1200" dirty="0" err="1" smtClean="0">
                <a:solidFill>
                  <a:schemeClr val="tx1"/>
                </a:solidFill>
                <a:effectLst/>
                <a:latin typeface="Arial" pitchFamily="34" charset="0"/>
                <a:ea typeface="+mn-ea"/>
                <a:cs typeface="+mn-cs"/>
              </a:rPr>
              <a:t>khiến</a:t>
            </a:r>
            <a:r>
              <a:rPr kumimoji="1" lang="en-US" sz="1200" kern="1200" dirty="0" smtClean="0">
                <a:solidFill>
                  <a:schemeClr val="tx1"/>
                </a:solidFill>
                <a:effectLst/>
                <a:latin typeface="Arial" pitchFamily="34" charset="0"/>
                <a:ea typeface="+mn-ea"/>
                <a:cs typeface="+mn-cs"/>
              </a:rPr>
              <a:t> Facebook </a:t>
            </a:r>
            <a:r>
              <a:rPr kumimoji="1" lang="en-US" sz="1200" kern="1200" dirty="0" err="1" smtClean="0">
                <a:solidFill>
                  <a:schemeClr val="tx1"/>
                </a:solidFill>
                <a:effectLst/>
                <a:latin typeface="Arial" pitchFamily="34" charset="0"/>
                <a:ea typeface="+mn-ea"/>
                <a:cs typeface="+mn-cs"/>
              </a:rPr>
              <a:t>muốn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phát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triển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GraphQL</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21</a:t>
            </a:fld>
            <a:endParaRPr lang="ja-JP" altLang="en-US"/>
          </a:p>
        </p:txBody>
      </p:sp>
    </p:spTree>
    <p:extLst>
      <p:ext uri="{BB962C8B-B14F-4D97-AF65-F5344CB8AC3E}">
        <p14:creationId xmlns:p14="http://schemas.microsoft.com/office/powerpoint/2010/main" val="2971051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22</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altLang="ja-JP" sz="1200" b="0" i="0" kern="1200">
                <a:solidFill>
                  <a:schemeClr val="tx1"/>
                </a:solidFill>
                <a:effectLst/>
                <a:latin typeface="Arial" pitchFamily="34" charset="0"/>
                <a:ea typeface="+mn-ea"/>
                <a:cs typeface="+mn-cs"/>
              </a:rPr>
              <a:t>Ba loại root types trên - </a:t>
            </a:r>
            <a:r>
              <a:rPr lang="vi-VN" altLang="ja-JP"/>
              <a:t>Query</a:t>
            </a:r>
            <a:r>
              <a:rPr kumimoji="1" lang="vi-VN" altLang="ja-JP" sz="1200" b="0" i="0" kern="1200">
                <a:solidFill>
                  <a:schemeClr val="tx1"/>
                </a:solidFill>
                <a:effectLst/>
                <a:latin typeface="Arial" pitchFamily="34" charset="0"/>
                <a:ea typeface="+mn-ea"/>
                <a:cs typeface="+mn-cs"/>
              </a:rPr>
              <a:t>, </a:t>
            </a:r>
            <a:r>
              <a:rPr lang="vi-VN" altLang="ja-JP"/>
              <a:t>Mutation</a:t>
            </a:r>
            <a:r>
              <a:rPr kumimoji="1" lang="vi-VN" altLang="ja-JP" sz="1200" b="0" i="0" kern="1200">
                <a:solidFill>
                  <a:schemeClr val="tx1"/>
                </a:solidFill>
                <a:effectLst/>
                <a:latin typeface="Arial" pitchFamily="34" charset="0"/>
                <a:ea typeface="+mn-ea"/>
                <a:cs typeface="+mn-cs"/>
              </a:rPr>
              <a:t> và </a:t>
            </a:r>
            <a:r>
              <a:rPr lang="vi-VN" altLang="ja-JP"/>
              <a:t>Subscription</a:t>
            </a:r>
            <a:r>
              <a:rPr kumimoji="1" lang="vi-VN" altLang="ja-JP" sz="1200" b="0" i="0" kern="1200">
                <a:solidFill>
                  <a:schemeClr val="tx1"/>
                </a:solidFill>
                <a:effectLst/>
                <a:latin typeface="Arial" pitchFamily="34" charset="0"/>
                <a:ea typeface="+mn-ea"/>
                <a:cs typeface="+mn-cs"/>
              </a:rPr>
              <a:t> - chính là những thứ định nghĩa đầu vào cho 1 server - chúng liệt kê những loại query hay mutation nào sẽ được server chấp nhận.</a:t>
            </a:r>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23</a:t>
            </a:fld>
            <a:endParaRPr lang="ja-JP" altLang="en-US"/>
          </a:p>
        </p:txBody>
      </p:sp>
    </p:spTree>
    <p:extLst>
      <p:ext uri="{BB962C8B-B14F-4D97-AF65-F5344CB8AC3E}">
        <p14:creationId xmlns:p14="http://schemas.microsoft.com/office/powerpoint/2010/main" val="1406914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Những yêu cầu bạn đặt ra cho thư kí của mình, GraphQL</a:t>
            </a:r>
            <a:r>
              <a:rPr kumimoji="1" lang="en-US" sz="1200" b="0" i="0" kern="1200" dirty="0" smtClean="0">
                <a:solidFill>
                  <a:schemeClr val="tx1"/>
                </a:solidFill>
                <a:effectLst/>
                <a:latin typeface="Arial" pitchFamily="34" charset="0"/>
                <a:ea typeface="+mn-ea"/>
                <a:cs typeface="+mn-cs"/>
              </a:rPr>
              <a:t>.</a:t>
            </a:r>
          </a:p>
          <a:p>
            <a:pPr marL="0" indent="0" defTabSz="358775">
              <a:buFontTx/>
              <a:buNone/>
            </a:pP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Yêu</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cầu</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bao</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nhiêu</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lấy</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đúng</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bấy</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nhiêu</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a:t>
            </a:r>
            <a:endPar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endParaRPr>
          </a:p>
        </p:txBody>
      </p:sp>
      <p:sp>
        <p:nvSpPr>
          <p:cNvPr id="4" name="Slide Number Placeholder 3"/>
          <p:cNvSpPr>
            <a:spLocks noGrp="1"/>
          </p:cNvSpPr>
          <p:nvPr>
            <p:ph type="sldNum" sz="quarter" idx="5"/>
          </p:nvPr>
        </p:nvSpPr>
        <p:spPr/>
        <p:txBody>
          <a:bodyPr/>
          <a:lstStyle/>
          <a:p>
            <a:fld id="{2245BA46-1944-4AFE-83E6-224DE9FD1B8C}" type="slidenum">
              <a:rPr lang="ja-JP" altLang="en-US" smtClean="0"/>
              <a:pPr/>
              <a:t>24</a:t>
            </a:fld>
            <a:endParaRPr lang="ja-JP" altLang="en-US"/>
          </a:p>
        </p:txBody>
      </p:sp>
    </p:spTree>
    <p:extLst>
      <p:ext uri="{BB962C8B-B14F-4D97-AF65-F5344CB8AC3E}">
        <p14:creationId xmlns:p14="http://schemas.microsoft.com/office/powerpoint/2010/main" val="4083888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Những yêu cầu bạn đặt ra cho thư kí của mình, GraphQL</a:t>
            </a:r>
            <a:r>
              <a:rPr kumimoji="1" lang="en-US" sz="1200" b="0" i="0" kern="1200" dirty="0" smtClean="0">
                <a:solidFill>
                  <a:schemeClr val="tx1"/>
                </a:solidFill>
                <a:effectLst/>
                <a:latin typeface="Arial" pitchFamily="34" charset="0"/>
                <a:ea typeface="+mn-ea"/>
                <a:cs typeface="+mn-cs"/>
              </a:rPr>
              <a:t>.</a:t>
            </a:r>
          </a:p>
          <a:p>
            <a:pPr marL="0" indent="0" defTabSz="358775">
              <a:buFontTx/>
              <a:buNone/>
            </a:pP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Yêu</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cầu</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bao</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nhiêu</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lấy</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đúng</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bấy</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 </a:t>
            </a:r>
            <a:r>
              <a:rPr lang="en-US" sz="1200" dirty="0" err="1" smtClean="0">
                <a:solidFill>
                  <a:schemeClr val="bg1">
                    <a:alpha val="75000"/>
                  </a:schemeClr>
                </a:solidFill>
                <a:latin typeface="Noto Sans" panose="020B0502040504020204" pitchFamily="34"/>
                <a:ea typeface="Noto Sans" panose="020B0502040504020204" pitchFamily="34"/>
                <a:cs typeface="Noto Sans" panose="020B0502040504020204" pitchFamily="34"/>
              </a:rPr>
              <a:t>nhiêu</a:t>
            </a:r>
            <a:r>
              <a:rPr lang="en-US" sz="1200" dirty="0" smtClean="0">
                <a:solidFill>
                  <a:schemeClr val="bg1">
                    <a:alpha val="75000"/>
                  </a:schemeClr>
                </a:solidFill>
                <a:latin typeface="Noto Sans" panose="020B0502040504020204" pitchFamily="34"/>
                <a:ea typeface="Noto Sans" panose="020B0502040504020204" pitchFamily="34"/>
                <a:cs typeface="Noto Sans" panose="020B0502040504020204" pitchFamily="34"/>
              </a:rPr>
              <a:t>.</a:t>
            </a:r>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25</a:t>
            </a:fld>
            <a:endParaRPr lang="ja-JP" altLang="en-US"/>
          </a:p>
        </p:txBody>
      </p:sp>
    </p:spTree>
    <p:extLst>
      <p:ext uri="{BB962C8B-B14F-4D97-AF65-F5344CB8AC3E}">
        <p14:creationId xmlns:p14="http://schemas.microsoft.com/office/powerpoint/2010/main" val="2936526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sz="1200" kern="1200">
                <a:solidFill>
                  <a:schemeClr val="tx1"/>
                </a:solidFill>
                <a:effectLst/>
                <a:latin typeface="Arial" pitchFamily="34" charset="0"/>
                <a:ea typeface="+mn-ea"/>
                <a:cs typeface="+mn-cs"/>
              </a:rPr>
              <a:t>Trong ví dụ trên, friends trả về một mảng các items. GraphQL queries giống nhau trong cả 2 trường hợp single items hoặc danh sách items, tuy nhiên chúng ta biết được dựa trên schema</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Điều này là điểm mạnh của GraphQL. </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GraphQL queries có thể đi qua các objects liên quan và fields của chúng, tìm nạp dữ liệu liên quan trong một yêu cầu của người dung, thay vì thực hiện một số vòng lặp như trong kiến trúc REST cổ điển</a:t>
            </a:r>
            <a:endParaRPr kumimoji="1" lang="ja-JP" altLang="ja-JP" sz="1200" kern="1200">
              <a:solidFill>
                <a:schemeClr val="tx1"/>
              </a:solidFill>
              <a:effectLst/>
              <a:latin typeface="Arial" pitchFamily="34" charset="0"/>
              <a:ea typeface="+mn-ea"/>
              <a:cs typeface="+mn-cs"/>
            </a:endParaRPr>
          </a:p>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28</a:t>
            </a:fld>
            <a:endParaRPr lang="ja-JP" altLang="en-US"/>
          </a:p>
        </p:txBody>
      </p:sp>
    </p:spTree>
    <p:extLst>
      <p:ext uri="{BB962C8B-B14F-4D97-AF65-F5344CB8AC3E}">
        <p14:creationId xmlns:p14="http://schemas.microsoft.com/office/powerpoint/2010/main" val="337735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sz="1200" kern="1200">
                <a:solidFill>
                  <a:schemeClr val="tx1"/>
                </a:solidFill>
                <a:effectLst/>
                <a:latin typeface="Arial" pitchFamily="34" charset="0"/>
                <a:ea typeface="+mn-ea"/>
                <a:cs typeface="+mn-cs"/>
              </a:rPr>
              <a:t>Trong ví dụ trên, friends trả về một mảng các items. GraphQL queries giống nhau trong cả 2 trường hợp single items hoặc danh sách items, tuy nhiên chúng ta biết được dựa trên schema</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Điều này là điểm mạnh của GraphQL. </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GraphQL queries có thể đi qua các objects liên quan và fields của chúng, tìm nạp dữ liệu liên quan trong một yêu cầu của người dung, thay vì thực hiện một số vòng lặp như trong kiến trúc REST cổ điển</a:t>
            </a:r>
            <a:endParaRPr kumimoji="1" lang="ja-JP" altLang="ja-JP" sz="1200" kern="1200">
              <a:solidFill>
                <a:schemeClr val="tx1"/>
              </a:solidFill>
              <a:effectLst/>
              <a:latin typeface="Arial" pitchFamily="34" charset="0"/>
              <a:ea typeface="+mn-ea"/>
              <a:cs typeface="+mn-cs"/>
            </a:endParaRPr>
          </a:p>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29</a:t>
            </a:fld>
            <a:endParaRPr lang="ja-JP" altLang="en-US"/>
          </a:p>
        </p:txBody>
      </p:sp>
    </p:spTree>
    <p:extLst>
      <p:ext uri="{BB962C8B-B14F-4D97-AF65-F5344CB8AC3E}">
        <p14:creationId xmlns:p14="http://schemas.microsoft.com/office/powerpoint/2010/main" val="2893726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a:solidFill>
                  <a:schemeClr val="tx1"/>
                </a:solidFill>
                <a:effectLst/>
                <a:latin typeface="Arial" pitchFamily="34" charset="0"/>
                <a:ea typeface="+mn-ea"/>
                <a:cs typeface="+mn-cs"/>
              </a:rPr>
              <a:t>Trong một hệ thống REST , bạn chỉ có thể vượt qua một bộ đối số - tham số truy vấn và phân đoạn URL trong yêu cầu của bạn. Nhưng trong GraphQL các trường và đối tượng lồng nhau có thể được các đối số riêng của nó, làm cho GraphQL trở thành một sự thay thế hoàn toàn để thực hiện nhiều lần nạp API</a:t>
            </a:r>
            <a:endParaRPr kumimoji="1" lang="ja-JP" altLang="ja-JP" sz="1200" kern="1200">
              <a:solidFill>
                <a:schemeClr val="tx1"/>
              </a:solidFill>
              <a:effectLst/>
              <a:latin typeface="Arial" pitchFamily="34" charset="0"/>
              <a:ea typeface="+mn-ea"/>
              <a:cs typeface="+mn-cs"/>
            </a:endParaRPr>
          </a:p>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30</a:t>
            </a:fld>
            <a:endParaRPr lang="ja-JP" altLang="en-US"/>
          </a:p>
        </p:txBody>
      </p:sp>
    </p:spTree>
    <p:extLst>
      <p:ext uri="{BB962C8B-B14F-4D97-AF65-F5344CB8AC3E}">
        <p14:creationId xmlns:p14="http://schemas.microsoft.com/office/powerpoint/2010/main" val="1539437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sz="1200" kern="1200">
                <a:solidFill>
                  <a:schemeClr val="tx1"/>
                </a:solidFill>
                <a:effectLst/>
                <a:latin typeface="Arial" pitchFamily="34" charset="0"/>
                <a:ea typeface="+mn-ea"/>
                <a:cs typeface="+mn-cs"/>
              </a:rPr>
              <a:t>Aliases cho phép đổi tên kết quả thành một trường bất kỳ theo ý bạn muốn. </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Trong ví dụ trên 2 trường hero sẽ có mâu thuẫn nhau, nhưng vì chúng ta bí danh chúng thành các tên khác nhau nên ta nhận được cả hai kết quả trong một yêu cầu</a:t>
            </a:r>
            <a:endParaRPr kumimoji="1" lang="ja-JP" altLang="ja-JP" sz="1200" kern="120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31</a:t>
            </a:fld>
            <a:endParaRPr lang="ja-JP" altLang="en-US"/>
          </a:p>
        </p:txBody>
      </p:sp>
    </p:spTree>
    <p:extLst>
      <p:ext uri="{BB962C8B-B14F-4D97-AF65-F5344CB8AC3E}">
        <p14:creationId xmlns:p14="http://schemas.microsoft.com/office/powerpoint/2010/main" val="1539437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3</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sz="1200" kern="1200">
                <a:solidFill>
                  <a:schemeClr val="tx1"/>
                </a:solidFill>
                <a:effectLst/>
                <a:latin typeface="Arial" pitchFamily="34" charset="0"/>
                <a:ea typeface="+mn-ea"/>
                <a:cs typeface="+mn-cs"/>
              </a:rPr>
              <a:t>Aliases cho phép đổi tên kết quả thành một trường bất kỳ theo ý bạn muốn. </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Trong ví dụ trên 2 trường hero sẽ có mâu thuẫn nhau, nhưng vì chúng ta bí danh chúng thành các tên khác nhau nên ta nhận được cả hai kết quả trong một yêu cầu</a:t>
            </a:r>
            <a:endParaRPr kumimoji="1" lang="ja-JP" altLang="ja-JP" sz="1200" kern="120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32</a:t>
            </a:fld>
            <a:endParaRPr lang="ja-JP" altLang="en-US"/>
          </a:p>
        </p:txBody>
      </p:sp>
    </p:spTree>
    <p:extLst>
      <p:ext uri="{BB962C8B-B14F-4D97-AF65-F5344CB8AC3E}">
        <p14:creationId xmlns:p14="http://schemas.microsoft.com/office/powerpoint/2010/main" val="1539437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ja-JP" sz="1200" kern="120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33</a:t>
            </a:fld>
            <a:endParaRPr lang="ja-JP" altLang="en-US"/>
          </a:p>
        </p:txBody>
      </p:sp>
    </p:spTree>
    <p:extLst>
      <p:ext uri="{BB962C8B-B14F-4D97-AF65-F5344CB8AC3E}">
        <p14:creationId xmlns:p14="http://schemas.microsoft.com/office/powerpoint/2010/main" val="1539437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34</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2245BA46-1944-4AFE-83E6-224DE9FD1B8C}" type="slidenum">
              <a:rPr lang="ja-JP" altLang="en-US" smtClean="0"/>
              <a:pPr/>
              <a:t>35</a:t>
            </a:fld>
            <a:endParaRPr lang="ja-JP" altLang="en-US"/>
          </a:p>
        </p:txBody>
      </p:sp>
    </p:spTree>
    <p:extLst>
      <p:ext uri="{BB962C8B-B14F-4D97-AF65-F5344CB8AC3E}">
        <p14:creationId xmlns:p14="http://schemas.microsoft.com/office/powerpoint/2010/main" val="2868923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ja-JP" sz="1200"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36</a:t>
            </a:fld>
            <a:endParaRPr lang="ja-JP" altLang="en-US"/>
          </a:p>
        </p:txBody>
      </p:sp>
    </p:spTree>
    <p:extLst>
      <p:ext uri="{BB962C8B-B14F-4D97-AF65-F5344CB8AC3E}">
        <p14:creationId xmlns:p14="http://schemas.microsoft.com/office/powerpoint/2010/main" val="5251832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2245BA46-1944-4AFE-83E6-224DE9FD1B8C}" type="slidenum">
              <a:rPr lang="ja-JP" altLang="en-US" smtClean="0"/>
              <a:pPr/>
              <a:t>37</a:t>
            </a:fld>
            <a:endParaRPr lang="ja-JP" altLang="en-US"/>
          </a:p>
        </p:txBody>
      </p:sp>
    </p:spTree>
    <p:extLst>
      <p:ext uri="{BB962C8B-B14F-4D97-AF65-F5344CB8AC3E}">
        <p14:creationId xmlns:p14="http://schemas.microsoft.com/office/powerpoint/2010/main" val="2451761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Đây</a:t>
            </a:r>
            <a:r>
              <a:rPr lang="en-US" dirty="0" smtClean="0"/>
              <a:t> </a:t>
            </a:r>
            <a:r>
              <a:rPr lang="en-US" dirty="0" err="1" smtClean="0"/>
              <a:t>là</a:t>
            </a:r>
            <a:r>
              <a:rPr lang="en-US" dirty="0" smtClean="0"/>
              <a:t> </a:t>
            </a:r>
            <a:r>
              <a:rPr lang="en-US" dirty="0" err="1" smtClean="0"/>
              <a:t>thời</a:t>
            </a:r>
            <a:r>
              <a:rPr lang="en-US" dirty="0" smtClean="0"/>
              <a:t> </a:t>
            </a:r>
            <a:r>
              <a:rPr lang="en-US" dirty="0" err="1" smtClean="0"/>
              <a:t>đại</a:t>
            </a:r>
            <a:r>
              <a:rPr lang="en-US" dirty="0" smtClean="0"/>
              <a:t> web 1.0, </a:t>
            </a:r>
            <a:r>
              <a:rPr lang="en-US" dirty="0" err="1" smtClean="0"/>
              <a:t>khi</a:t>
            </a:r>
            <a:r>
              <a:rPr lang="en-US" dirty="0" smtClean="0"/>
              <a:t> </a:t>
            </a:r>
            <a:r>
              <a:rPr lang="en-US" dirty="0" err="1" smtClean="0"/>
              <a:t>mà</a:t>
            </a:r>
            <a:r>
              <a:rPr lang="en-US" dirty="0" smtClean="0"/>
              <a:t> </a:t>
            </a:r>
            <a:r>
              <a:rPr lang="en-US" dirty="0" err="1" smtClean="0"/>
              <a:t>các</a:t>
            </a:r>
            <a:r>
              <a:rPr lang="en-US" dirty="0" smtClean="0"/>
              <a:t> </a:t>
            </a:r>
            <a:r>
              <a:rPr lang="en-US" dirty="0" err="1" smtClean="0"/>
              <a:t>trang</a:t>
            </a:r>
            <a:r>
              <a:rPr lang="en-US" dirty="0" smtClean="0"/>
              <a:t> web </a:t>
            </a:r>
            <a:r>
              <a:rPr lang="en-US" dirty="0" err="1" smtClean="0"/>
              <a:t>đều</a:t>
            </a:r>
            <a:r>
              <a:rPr lang="en-US" dirty="0" smtClean="0"/>
              <a:t> đ</a:t>
            </a:r>
            <a:r>
              <a:rPr lang="vi-VN" dirty="0" smtClean="0"/>
              <a:t>ư</a:t>
            </a:r>
            <a:r>
              <a:rPr lang="en-US" dirty="0" err="1" smtClean="0"/>
              <a:t>ợc</a:t>
            </a:r>
            <a:r>
              <a:rPr lang="en-US" dirty="0" smtClean="0"/>
              <a:t> </a:t>
            </a:r>
            <a:r>
              <a:rPr lang="en-US" dirty="0" err="1" smtClean="0"/>
              <a:t>vận</a:t>
            </a:r>
            <a:r>
              <a:rPr lang="en-US" dirty="0" smtClean="0"/>
              <a:t> </a:t>
            </a:r>
            <a:r>
              <a:rPr lang="en-US" dirty="0" err="1" smtClean="0"/>
              <a:t>hành</a:t>
            </a:r>
            <a:r>
              <a:rPr lang="en-US" dirty="0" smtClean="0"/>
              <a:t> </a:t>
            </a:r>
            <a:r>
              <a:rPr lang="en-US" dirty="0" err="1" smtClean="0"/>
              <a:t>theo</a:t>
            </a:r>
            <a:r>
              <a:rPr lang="en-US" dirty="0" smtClean="0"/>
              <a:t> </a:t>
            </a:r>
            <a:r>
              <a:rPr lang="en-US" dirty="0" err="1" smtClean="0"/>
              <a:t>kiểu</a:t>
            </a:r>
            <a:r>
              <a:rPr lang="en-US" dirty="0" smtClean="0"/>
              <a:t> server side render. Ở </a:t>
            </a:r>
            <a:r>
              <a:rPr lang="en-US" dirty="0" err="1" smtClean="0"/>
              <a:t>thời</a:t>
            </a:r>
            <a:r>
              <a:rPr lang="en-US" dirty="0" smtClean="0"/>
              <a:t> </a:t>
            </a:r>
            <a:r>
              <a:rPr lang="en-US" dirty="0" err="1" smtClean="0"/>
              <a:t>điểm</a:t>
            </a:r>
            <a:r>
              <a:rPr lang="en-US" dirty="0" smtClean="0"/>
              <a:t> </a:t>
            </a:r>
            <a:r>
              <a:rPr lang="en-US" dirty="0" err="1" smtClean="0"/>
              <a:t>này</a:t>
            </a:r>
            <a:r>
              <a:rPr lang="en-US" dirty="0" smtClean="0"/>
              <a:t>, </a:t>
            </a:r>
            <a:r>
              <a:rPr lang="en-US" dirty="0" err="1" smtClean="0"/>
              <a:t>các</a:t>
            </a:r>
            <a:r>
              <a:rPr lang="en-US" dirty="0" smtClean="0"/>
              <a:t> </a:t>
            </a:r>
            <a:r>
              <a:rPr lang="en-US" dirty="0" err="1" smtClean="0"/>
              <a:t>công</a:t>
            </a:r>
            <a:r>
              <a:rPr lang="en-US" dirty="0" smtClean="0"/>
              <a:t> </a:t>
            </a:r>
            <a:r>
              <a:rPr lang="en-US" dirty="0" err="1" smtClean="0"/>
              <a:t>nghệ</a:t>
            </a:r>
            <a:r>
              <a:rPr lang="en-US" dirty="0" smtClean="0"/>
              <a:t> </a:t>
            </a:r>
            <a:r>
              <a:rPr lang="en-US" dirty="0" err="1" smtClean="0"/>
              <a:t>nh</a:t>
            </a:r>
            <a:r>
              <a:rPr lang="vi-VN" dirty="0" smtClean="0"/>
              <a:t>ư</a:t>
            </a:r>
            <a:r>
              <a:rPr lang="en-US" dirty="0" smtClean="0"/>
              <a:t> </a:t>
            </a:r>
            <a:r>
              <a:rPr lang="en-US" dirty="0" err="1" smtClean="0"/>
              <a:t>ajax</a:t>
            </a:r>
            <a:r>
              <a:rPr lang="en-US" dirty="0" smtClean="0"/>
              <a:t> </a:t>
            </a:r>
            <a:r>
              <a:rPr lang="en-US" dirty="0" err="1" smtClean="0"/>
              <a:t>vẫn</a:t>
            </a:r>
            <a:r>
              <a:rPr lang="en-US" dirty="0" smtClean="0"/>
              <a:t> </a:t>
            </a:r>
            <a:r>
              <a:rPr lang="en-US" dirty="0" err="1" smtClean="0"/>
              <a:t>ch</a:t>
            </a:r>
            <a:r>
              <a:rPr lang="vi-VN" dirty="0" smtClean="0"/>
              <a:t>ư</a:t>
            </a:r>
            <a:r>
              <a:rPr lang="en-US" dirty="0" smtClean="0"/>
              <a:t>a </a:t>
            </a:r>
            <a:r>
              <a:rPr lang="en-US" dirty="0" err="1" smtClean="0"/>
              <a:t>ra</a:t>
            </a:r>
            <a:r>
              <a:rPr lang="en-US" dirty="0" smtClean="0"/>
              <a:t> </a:t>
            </a:r>
            <a:r>
              <a:rPr lang="en-US" dirty="0" err="1" smtClean="0"/>
              <a:t>đời</a:t>
            </a:r>
            <a:r>
              <a:rPr lang="en-US" dirty="0" smtClean="0"/>
              <a:t> </a:t>
            </a:r>
            <a:r>
              <a:rPr lang="en-US" dirty="0" err="1" smtClean="0"/>
              <a:t>hoặc</a:t>
            </a:r>
            <a:r>
              <a:rPr lang="en-US" dirty="0" smtClean="0"/>
              <a:t> </a:t>
            </a:r>
            <a:r>
              <a:rPr lang="en-US" dirty="0" err="1" smtClean="0"/>
              <a:t>ch</a:t>
            </a:r>
            <a:r>
              <a:rPr lang="vi-VN" dirty="0" smtClean="0"/>
              <a:t>ư</a:t>
            </a:r>
            <a:r>
              <a:rPr lang="en-US" dirty="0" smtClean="0"/>
              <a:t>a </a:t>
            </a:r>
            <a:r>
              <a:rPr lang="en-US" dirty="0" err="1" smtClean="0"/>
              <a:t>xuất</a:t>
            </a:r>
            <a:r>
              <a:rPr lang="en-US" dirty="0" smtClean="0"/>
              <a:t> </a:t>
            </a:r>
            <a:r>
              <a:rPr lang="en-US" dirty="0" err="1" smtClean="0"/>
              <a:t>hiện</a:t>
            </a:r>
            <a:r>
              <a:rPr lang="en-US" dirty="0" smtClean="0"/>
              <a:t> </a:t>
            </a:r>
            <a:r>
              <a:rPr lang="en-US" dirty="0" err="1" smtClean="0"/>
              <a:t>nhiều</a:t>
            </a:r>
            <a:r>
              <a:rPr lang="en-US" dirty="0" smtClean="0"/>
              <a:t>. </a:t>
            </a:r>
            <a:r>
              <a:rPr lang="en-US" dirty="0" err="1" smtClean="0"/>
              <a:t>Toàn</a:t>
            </a:r>
            <a:r>
              <a:rPr lang="en-US" dirty="0" smtClean="0"/>
              <a:t> </a:t>
            </a:r>
            <a:r>
              <a:rPr lang="en-US" dirty="0" err="1" smtClean="0"/>
              <a:t>bộ</a:t>
            </a:r>
            <a:r>
              <a:rPr lang="en-US" dirty="0" smtClean="0"/>
              <a:t> </a:t>
            </a:r>
            <a:r>
              <a:rPr lang="en-US" dirty="0" err="1" smtClean="0"/>
              <a:t>nội</a:t>
            </a:r>
            <a:r>
              <a:rPr lang="en-US" dirty="0" smtClean="0"/>
              <a:t> dung </a:t>
            </a:r>
            <a:r>
              <a:rPr lang="en-US" dirty="0" err="1" smtClean="0"/>
              <a:t>trên</a:t>
            </a:r>
            <a:r>
              <a:rPr lang="en-US" dirty="0" smtClean="0"/>
              <a:t> </a:t>
            </a:r>
            <a:r>
              <a:rPr lang="en-US" dirty="0" err="1" smtClean="0"/>
              <a:t>trang</a:t>
            </a:r>
            <a:r>
              <a:rPr lang="en-US" dirty="0" smtClean="0"/>
              <a:t> web </a:t>
            </a:r>
            <a:r>
              <a:rPr lang="en-US" dirty="0" err="1" smtClean="0"/>
              <a:t>trong</a:t>
            </a:r>
            <a:r>
              <a:rPr lang="en-US" dirty="0" smtClean="0"/>
              <a:t> </a:t>
            </a:r>
            <a:r>
              <a:rPr lang="en-US" dirty="0" err="1" smtClean="0"/>
              <a:t>bất</a:t>
            </a:r>
            <a:r>
              <a:rPr lang="en-US" dirty="0" smtClean="0"/>
              <a:t> </a:t>
            </a:r>
            <a:r>
              <a:rPr lang="en-US" dirty="0" err="1" smtClean="0"/>
              <a:t>kì</a:t>
            </a:r>
            <a:r>
              <a:rPr lang="en-US" dirty="0" smtClean="0"/>
              <a:t> </a:t>
            </a:r>
            <a:r>
              <a:rPr lang="en-US" dirty="0" err="1" smtClean="0"/>
              <a:t>lúc</a:t>
            </a:r>
            <a:r>
              <a:rPr lang="en-US" dirty="0" smtClean="0"/>
              <a:t> </a:t>
            </a:r>
            <a:r>
              <a:rPr lang="en-US" dirty="0" err="1" smtClean="0"/>
              <a:t>nào</a:t>
            </a:r>
            <a:r>
              <a:rPr lang="en-US" dirty="0" smtClean="0"/>
              <a:t> </a:t>
            </a:r>
            <a:r>
              <a:rPr lang="en-US" dirty="0" err="1" smtClean="0"/>
              <a:t>cũng</a:t>
            </a:r>
            <a:r>
              <a:rPr lang="en-US" dirty="0" smtClean="0"/>
              <a:t> đ</a:t>
            </a:r>
            <a:r>
              <a:rPr lang="vi-VN" dirty="0" smtClean="0"/>
              <a:t>ư</a:t>
            </a:r>
            <a:r>
              <a:rPr lang="en-US" dirty="0" err="1" smtClean="0"/>
              <a:t>ợc</a:t>
            </a:r>
            <a:r>
              <a:rPr lang="en-US" dirty="0" smtClean="0"/>
              <a:t> </a:t>
            </a:r>
            <a:r>
              <a:rPr lang="en-US" dirty="0" err="1" smtClean="0"/>
              <a:t>phía</a:t>
            </a:r>
            <a:r>
              <a:rPr lang="en-US" dirty="0" smtClean="0"/>
              <a:t> </a:t>
            </a:r>
            <a:r>
              <a:rPr lang="en-US" dirty="0" err="1" smtClean="0"/>
              <a:t>máy</a:t>
            </a:r>
            <a:r>
              <a:rPr lang="en-US" dirty="0" smtClean="0"/>
              <a:t> </a:t>
            </a:r>
            <a:r>
              <a:rPr lang="en-US" dirty="0" err="1" smtClean="0"/>
              <a:t>chủ</a:t>
            </a:r>
            <a:r>
              <a:rPr lang="en-US" dirty="0" smtClean="0"/>
              <a:t> render </a:t>
            </a:r>
            <a:r>
              <a:rPr lang="en-US" dirty="0" err="1" smtClean="0"/>
              <a:t>ra</a:t>
            </a:r>
            <a:r>
              <a:rPr lang="en-US" dirty="0" smtClean="0"/>
              <a:t> </a:t>
            </a:r>
            <a:r>
              <a:rPr lang="en-US" dirty="0" err="1" smtClean="0"/>
              <a:t>những</a:t>
            </a:r>
            <a:r>
              <a:rPr lang="en-US" dirty="0" smtClean="0"/>
              <a:t> </a:t>
            </a:r>
            <a:r>
              <a:rPr lang="en-US" dirty="0" err="1" smtClean="0"/>
              <a:t>đoạn</a:t>
            </a:r>
            <a:r>
              <a:rPr lang="en-US" dirty="0" smtClean="0"/>
              <a:t> HTML </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4</a:t>
            </a:fld>
            <a:endParaRPr lang="ja-JP" altLang="en-US"/>
          </a:p>
        </p:txBody>
      </p:sp>
    </p:spTree>
    <p:extLst>
      <p:ext uri="{BB962C8B-B14F-4D97-AF65-F5344CB8AC3E}">
        <p14:creationId xmlns:p14="http://schemas.microsoft.com/office/powerpoint/2010/main" val="1741895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Tiến</a:t>
            </a:r>
            <a:r>
              <a:rPr lang="en-US" dirty="0" smtClean="0"/>
              <a:t> </a:t>
            </a:r>
            <a:r>
              <a:rPr lang="en-US" dirty="0" err="1" smtClean="0"/>
              <a:t>đến</a:t>
            </a:r>
            <a:r>
              <a:rPr lang="en-US" dirty="0" smtClean="0"/>
              <a:t> </a:t>
            </a:r>
            <a:r>
              <a:rPr lang="en-US" dirty="0" err="1" smtClean="0"/>
              <a:t>một</a:t>
            </a:r>
            <a:r>
              <a:rPr lang="en-US" dirty="0" smtClean="0"/>
              <a:t> </a:t>
            </a:r>
            <a:r>
              <a:rPr lang="en-US" dirty="0" err="1" smtClean="0"/>
              <a:t>thế</a:t>
            </a:r>
            <a:r>
              <a:rPr lang="en-US" dirty="0" smtClean="0"/>
              <a:t> </a:t>
            </a:r>
            <a:r>
              <a:rPr lang="en-US" dirty="0" err="1" smtClean="0"/>
              <a:t>hệ</a:t>
            </a:r>
            <a:r>
              <a:rPr lang="en-US" dirty="0" smtClean="0"/>
              <a:t> </a:t>
            </a:r>
            <a:r>
              <a:rPr lang="en-US" dirty="0" err="1" smtClean="0"/>
              <a:t>nữa</a:t>
            </a:r>
            <a:r>
              <a:rPr lang="en-US" dirty="0" smtClean="0"/>
              <a:t> </a:t>
            </a:r>
            <a:r>
              <a:rPr lang="en-US" dirty="0" err="1" smtClean="0"/>
              <a:t>của</a:t>
            </a:r>
            <a:r>
              <a:rPr lang="en-US" dirty="0" smtClean="0"/>
              <a:t> web, </a:t>
            </a:r>
            <a:r>
              <a:rPr lang="en-US" dirty="0" err="1" smtClean="0"/>
              <a:t>mở</a:t>
            </a:r>
            <a:r>
              <a:rPr lang="en-US" dirty="0" smtClean="0"/>
              <a:t> </a:t>
            </a:r>
            <a:r>
              <a:rPr lang="en-US" dirty="0" err="1" smtClean="0"/>
              <a:t>đầu</a:t>
            </a:r>
            <a:r>
              <a:rPr lang="en-US" dirty="0" smtClean="0"/>
              <a:t> </a:t>
            </a:r>
            <a:r>
              <a:rPr lang="en-US" dirty="0" err="1" smtClean="0"/>
              <a:t>cho</a:t>
            </a:r>
            <a:r>
              <a:rPr lang="en-US" dirty="0" smtClean="0"/>
              <a:t> </a:t>
            </a:r>
            <a:r>
              <a:rPr lang="en-US" dirty="0" err="1" smtClean="0"/>
              <a:t>thời</a:t>
            </a:r>
            <a:r>
              <a:rPr lang="en-US" dirty="0" smtClean="0"/>
              <a:t> </a:t>
            </a:r>
            <a:r>
              <a:rPr lang="en-US" dirty="0" err="1" smtClean="0"/>
              <a:t>đại</a:t>
            </a:r>
            <a:r>
              <a:rPr lang="en-US" dirty="0" smtClean="0"/>
              <a:t> web 2.0 </a:t>
            </a:r>
            <a:r>
              <a:rPr lang="en-US" dirty="0" err="1" smtClean="0"/>
              <a:t>tức</a:t>
            </a:r>
            <a:r>
              <a:rPr lang="en-US" dirty="0" smtClean="0"/>
              <a:t> </a:t>
            </a:r>
            <a:r>
              <a:rPr lang="en-US" dirty="0" err="1" smtClean="0"/>
              <a:t>là</a:t>
            </a:r>
            <a:r>
              <a:rPr lang="en-US" dirty="0" smtClean="0"/>
              <a:t> </a:t>
            </a:r>
            <a:r>
              <a:rPr lang="en-US" dirty="0" err="1" smtClean="0"/>
              <a:t>khi</a:t>
            </a:r>
            <a:r>
              <a:rPr lang="en-US" dirty="0" smtClean="0"/>
              <a:t> </a:t>
            </a:r>
            <a:r>
              <a:rPr lang="en-US" dirty="0" err="1" smtClean="0"/>
              <a:t>các</a:t>
            </a:r>
            <a:r>
              <a:rPr lang="en-US" dirty="0" smtClean="0"/>
              <a:t> </a:t>
            </a:r>
            <a:r>
              <a:rPr lang="en-US" dirty="0" err="1" smtClean="0"/>
              <a:t>trang</a:t>
            </a:r>
            <a:r>
              <a:rPr lang="en-US" dirty="0" smtClean="0"/>
              <a:t> web </a:t>
            </a:r>
            <a:r>
              <a:rPr lang="en-US" dirty="0" err="1" smtClean="0"/>
              <a:t>bắt</a:t>
            </a:r>
            <a:r>
              <a:rPr lang="en-US" dirty="0" smtClean="0"/>
              <a:t> </a:t>
            </a:r>
            <a:r>
              <a:rPr lang="en-US" dirty="0" err="1" smtClean="0"/>
              <a:t>đầu</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ajax</a:t>
            </a:r>
            <a:r>
              <a:rPr lang="en-US" dirty="0" smtClean="0"/>
              <a:t>.</a:t>
            </a:r>
            <a:br>
              <a:rPr lang="en-US" dirty="0" smtClean="0"/>
            </a:br>
            <a:r>
              <a:rPr lang="en-US" dirty="0" err="1" smtClean="0"/>
              <a:t>Lúc</a:t>
            </a:r>
            <a:r>
              <a:rPr lang="en-US" dirty="0" smtClean="0"/>
              <a:t> </a:t>
            </a:r>
            <a:r>
              <a:rPr lang="en-US" dirty="0" err="1" smtClean="0"/>
              <a:t>này</a:t>
            </a:r>
            <a:r>
              <a:rPr lang="en-US" dirty="0" smtClean="0"/>
              <a:t> </a:t>
            </a:r>
            <a:r>
              <a:rPr lang="en-US" dirty="0" err="1" smtClean="0"/>
              <a:t>các</a:t>
            </a:r>
            <a:r>
              <a:rPr lang="en-US" dirty="0" smtClean="0"/>
              <a:t> </a:t>
            </a:r>
            <a:r>
              <a:rPr lang="en-US" dirty="0" err="1" smtClean="0"/>
              <a:t>trang</a:t>
            </a:r>
            <a:r>
              <a:rPr lang="en-US" dirty="0" smtClean="0"/>
              <a:t> web </a:t>
            </a:r>
            <a:r>
              <a:rPr lang="en-US" dirty="0" err="1" smtClean="0"/>
              <a:t>không</a:t>
            </a:r>
            <a:r>
              <a:rPr lang="en-US" dirty="0" smtClean="0"/>
              <a:t> </a:t>
            </a:r>
            <a:r>
              <a:rPr lang="en-US" dirty="0" err="1" smtClean="0"/>
              <a:t>còn</a:t>
            </a:r>
            <a:r>
              <a:rPr lang="en-US" dirty="0" smtClean="0"/>
              <a:t> </a:t>
            </a:r>
            <a:r>
              <a:rPr lang="en-US" dirty="0" err="1" smtClean="0"/>
              <a:t>hoàn</a:t>
            </a:r>
            <a:r>
              <a:rPr lang="en-US" dirty="0" smtClean="0"/>
              <a:t> </a:t>
            </a:r>
            <a:r>
              <a:rPr lang="en-US" dirty="0" err="1" smtClean="0"/>
              <a:t>toàn</a:t>
            </a:r>
            <a:r>
              <a:rPr lang="en-US" dirty="0" smtClean="0"/>
              <a:t> đ</a:t>
            </a:r>
            <a:r>
              <a:rPr lang="vi-VN" dirty="0" smtClean="0"/>
              <a:t>ư</a:t>
            </a:r>
            <a:r>
              <a:rPr lang="en-US" dirty="0" err="1" smtClean="0"/>
              <a:t>ợc</a:t>
            </a:r>
            <a:r>
              <a:rPr lang="en-US" dirty="0" smtClean="0"/>
              <a:t> render ở </a:t>
            </a:r>
            <a:r>
              <a:rPr lang="en-US" dirty="0" err="1" smtClean="0"/>
              <a:t>phía</a:t>
            </a:r>
            <a:r>
              <a:rPr lang="en-US" dirty="0" smtClean="0"/>
              <a:t> </a:t>
            </a:r>
            <a:r>
              <a:rPr lang="en-US" dirty="0" err="1" smtClean="0"/>
              <a:t>máy</a:t>
            </a:r>
            <a:r>
              <a:rPr lang="en-US" dirty="0" smtClean="0"/>
              <a:t> </a:t>
            </a:r>
            <a:r>
              <a:rPr lang="en-US" dirty="0" err="1" smtClean="0"/>
              <a:t>chủ</a:t>
            </a:r>
            <a:r>
              <a:rPr lang="en-US" dirty="0" smtClean="0"/>
              <a:t> </a:t>
            </a:r>
            <a:r>
              <a:rPr lang="en-US" dirty="0" err="1" smtClean="0"/>
              <a:t>nữa</a:t>
            </a:r>
            <a:r>
              <a:rPr lang="en-US" dirty="0" smtClean="0"/>
              <a:t>.</a:t>
            </a:r>
          </a:p>
          <a:p>
            <a:r>
              <a:rPr lang="en-US" dirty="0" smtClean="0"/>
              <a:t>Theo </a:t>
            </a:r>
            <a:r>
              <a:rPr lang="en-US" dirty="0" err="1" smtClean="0"/>
              <a:t>đúng</a:t>
            </a:r>
            <a:r>
              <a:rPr lang="en-US" dirty="0" smtClean="0"/>
              <a:t> </a:t>
            </a:r>
            <a:r>
              <a:rPr lang="en-US" dirty="0" err="1" smtClean="0"/>
              <a:t>tiêu</a:t>
            </a:r>
            <a:r>
              <a:rPr lang="en-US" dirty="0" smtClean="0"/>
              <a:t> </a:t>
            </a:r>
            <a:r>
              <a:rPr lang="en-US" dirty="0" err="1" smtClean="0"/>
              <a:t>chuẩn</a:t>
            </a:r>
            <a:r>
              <a:rPr lang="en-US" dirty="0" smtClean="0"/>
              <a:t>, </a:t>
            </a:r>
            <a:r>
              <a:rPr lang="en-US" dirty="0" err="1" smtClean="0"/>
              <a:t>sau</a:t>
            </a:r>
            <a:r>
              <a:rPr lang="en-US" dirty="0" smtClean="0"/>
              <a:t> </a:t>
            </a:r>
            <a:r>
              <a:rPr lang="en-US" dirty="0" err="1" smtClean="0"/>
              <a:t>khi</a:t>
            </a:r>
            <a:r>
              <a:rPr lang="en-US" dirty="0" smtClean="0"/>
              <a:t> </a:t>
            </a:r>
            <a:r>
              <a:rPr lang="en-US" dirty="0" err="1" smtClean="0"/>
              <a:t>đã</a:t>
            </a:r>
            <a:r>
              <a:rPr lang="en-US" dirty="0" smtClean="0"/>
              <a:t> render đ</a:t>
            </a:r>
            <a:r>
              <a:rPr lang="vi-VN" dirty="0" smtClean="0"/>
              <a:t>ư</a:t>
            </a:r>
            <a:r>
              <a:rPr lang="en-US" dirty="0" err="1" smtClean="0"/>
              <a:t>ợc</a:t>
            </a:r>
            <a:r>
              <a:rPr lang="en-US" dirty="0" smtClean="0"/>
              <a:t> </a:t>
            </a:r>
            <a:r>
              <a:rPr lang="en-US" dirty="0" err="1" smtClean="0"/>
              <a:t>một</a:t>
            </a:r>
            <a:r>
              <a:rPr lang="en-US" dirty="0" smtClean="0"/>
              <a:t> </a:t>
            </a:r>
            <a:r>
              <a:rPr lang="en-US" dirty="0" err="1" smtClean="0"/>
              <a:t>lần</a:t>
            </a:r>
            <a:r>
              <a:rPr lang="en-US" dirty="0" smtClean="0"/>
              <a:t>, </a:t>
            </a:r>
            <a:r>
              <a:rPr lang="en-US" dirty="0" err="1" smtClean="0"/>
              <a:t>mỗi</a:t>
            </a:r>
            <a:r>
              <a:rPr lang="en-US" dirty="0" smtClean="0"/>
              <a:t> </a:t>
            </a:r>
            <a:r>
              <a:rPr lang="en-US" dirty="0" err="1" smtClean="0"/>
              <a:t>khi</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nội</a:t>
            </a:r>
            <a:r>
              <a:rPr lang="en-US" dirty="0" smtClean="0"/>
              <a:t> dung </a:t>
            </a:r>
            <a:r>
              <a:rPr lang="en-US" dirty="0" err="1" smtClean="0"/>
              <a:t>mới</a:t>
            </a:r>
            <a:r>
              <a:rPr lang="en-US" dirty="0" smtClean="0"/>
              <a:t> </a:t>
            </a:r>
            <a:r>
              <a:rPr lang="en-US" dirty="0" err="1" smtClean="0"/>
              <a:t>trang</a:t>
            </a:r>
            <a:r>
              <a:rPr lang="en-US" dirty="0" smtClean="0"/>
              <a:t> web </a:t>
            </a:r>
            <a:r>
              <a:rPr lang="en-US" dirty="0" err="1" smtClean="0"/>
              <a:t>sẽ</a:t>
            </a:r>
            <a:r>
              <a:rPr lang="en-US" dirty="0" smtClean="0"/>
              <a:t> </a:t>
            </a:r>
            <a:r>
              <a:rPr lang="en-US" dirty="0" err="1" smtClean="0"/>
              <a:t>chỉ</a:t>
            </a:r>
            <a:r>
              <a:rPr lang="en-US" dirty="0" smtClean="0"/>
              <a:t> </a:t>
            </a:r>
            <a:r>
              <a:rPr lang="en-US" dirty="0" err="1" smtClean="0"/>
              <a:t>gửi</a:t>
            </a:r>
            <a:r>
              <a:rPr lang="en-US" dirty="0" smtClean="0"/>
              <a:t> request </a:t>
            </a:r>
            <a:r>
              <a:rPr lang="en-US" dirty="0" err="1" smtClean="0"/>
              <a:t>về</a:t>
            </a:r>
            <a:r>
              <a:rPr lang="en-US" dirty="0" smtClean="0"/>
              <a:t> </a:t>
            </a:r>
            <a:r>
              <a:rPr lang="en-US" dirty="0" err="1" smtClean="0"/>
              <a:t>đúng</a:t>
            </a:r>
            <a:r>
              <a:rPr lang="en-US" dirty="0" smtClean="0"/>
              <a:t> </a:t>
            </a:r>
            <a:r>
              <a:rPr lang="en-US" dirty="0" err="1" smtClean="0"/>
              <a:t>phần</a:t>
            </a:r>
            <a:r>
              <a:rPr lang="en-US" dirty="0" smtClean="0"/>
              <a:t> </a:t>
            </a:r>
            <a:r>
              <a:rPr lang="en-US" dirty="0" err="1" smtClean="0"/>
              <a:t>nội</a:t>
            </a:r>
            <a:r>
              <a:rPr lang="en-US" dirty="0" smtClean="0"/>
              <a:t> dung </a:t>
            </a:r>
            <a:r>
              <a:rPr lang="en-US" dirty="0" err="1" smtClean="0"/>
              <a:t>đó</a:t>
            </a:r>
            <a:r>
              <a:rPr lang="en-US" dirty="0" smtClean="0"/>
              <a:t> </a:t>
            </a:r>
            <a:r>
              <a:rPr lang="en-US" dirty="0" err="1" smtClean="0"/>
              <a:t>đến</a:t>
            </a:r>
            <a:r>
              <a:rPr lang="en-US" dirty="0" smtClean="0"/>
              <a:t> </a:t>
            </a:r>
            <a:r>
              <a:rPr lang="en-US" dirty="0" err="1" smtClean="0"/>
              <a:t>phía</a:t>
            </a:r>
            <a:r>
              <a:rPr lang="en-US" dirty="0" smtClean="0"/>
              <a:t> </a:t>
            </a:r>
            <a:r>
              <a:rPr lang="en-US" dirty="0" err="1" smtClean="0"/>
              <a:t>máy</a:t>
            </a:r>
            <a:r>
              <a:rPr lang="en-US" dirty="0" smtClean="0"/>
              <a:t> </a:t>
            </a:r>
            <a:r>
              <a:rPr lang="en-US" dirty="0" err="1" smtClean="0"/>
              <a:t>chủ</a:t>
            </a:r>
            <a:r>
              <a:rPr lang="en-US" dirty="0" smtClean="0"/>
              <a:t> (</a:t>
            </a:r>
            <a:r>
              <a:rPr lang="en-US" dirty="0" err="1" smtClean="0"/>
              <a:t>th</a:t>
            </a:r>
            <a:r>
              <a:rPr lang="vi-VN" dirty="0" smtClean="0"/>
              <a:t>ư</a:t>
            </a:r>
            <a:r>
              <a:rPr lang="en-US" dirty="0" err="1" smtClean="0"/>
              <a:t>ờng</a:t>
            </a:r>
            <a:r>
              <a:rPr lang="en-US" dirty="0" smtClean="0"/>
              <a:t> </a:t>
            </a:r>
            <a:r>
              <a:rPr lang="en-US" dirty="0" err="1" smtClean="0"/>
              <a:t>là</a:t>
            </a:r>
            <a:r>
              <a:rPr lang="en-US" dirty="0" smtClean="0"/>
              <a:t> đ</a:t>
            </a:r>
            <a:r>
              <a:rPr lang="vi-VN" dirty="0" smtClean="0"/>
              <a:t>ư</a:t>
            </a:r>
            <a:r>
              <a:rPr lang="en-US" dirty="0" err="1" smtClean="0"/>
              <a:t>ợc</a:t>
            </a:r>
            <a:r>
              <a:rPr lang="en-US" dirty="0" smtClean="0"/>
              <a:t> l</a:t>
            </a:r>
            <a:r>
              <a:rPr lang="vi-VN" dirty="0" smtClean="0"/>
              <a:t>ư</a:t>
            </a:r>
            <a:r>
              <a:rPr lang="en-US" dirty="0" smtClean="0"/>
              <a:t>u </a:t>
            </a:r>
            <a:r>
              <a:rPr lang="en-US" dirty="0" err="1" smtClean="0"/>
              <a:t>dạng</a:t>
            </a:r>
            <a:r>
              <a:rPr lang="en-US" dirty="0" smtClean="0"/>
              <a:t> </a:t>
            </a:r>
            <a:r>
              <a:rPr lang="en-US" dirty="0" err="1" smtClean="0"/>
              <a:t>json</a:t>
            </a:r>
            <a:r>
              <a:rPr lang="en-US" dirty="0" smtClean="0"/>
              <a:t>).</a:t>
            </a:r>
          </a:p>
          <a:p>
            <a:r>
              <a:rPr lang="en-US" dirty="0" err="1" smtClean="0"/>
              <a:t>Sau</a:t>
            </a:r>
            <a:r>
              <a:rPr lang="en-US" dirty="0" smtClean="0"/>
              <a:t> </a:t>
            </a:r>
            <a:r>
              <a:rPr lang="en-US" dirty="0" err="1" smtClean="0"/>
              <a:t>đó</a:t>
            </a:r>
            <a:r>
              <a:rPr lang="en-US" dirty="0" smtClean="0"/>
              <a:t>, </a:t>
            </a:r>
            <a:r>
              <a:rPr lang="en-US" dirty="0" err="1" smtClean="0"/>
              <a:t>trình</a:t>
            </a:r>
            <a:r>
              <a:rPr lang="en-US" dirty="0" smtClean="0"/>
              <a:t> </a:t>
            </a:r>
            <a:r>
              <a:rPr lang="en-US" dirty="0" err="1" smtClean="0"/>
              <a:t>duyệt</a:t>
            </a:r>
            <a:r>
              <a:rPr lang="en-US" dirty="0" smtClean="0"/>
              <a:t> </a:t>
            </a:r>
            <a:r>
              <a:rPr lang="en-US" dirty="0" err="1" smtClean="0"/>
              <a:t>sẽ</a:t>
            </a:r>
            <a:r>
              <a:rPr lang="en-US" dirty="0" smtClean="0"/>
              <a:t> </a:t>
            </a:r>
            <a:r>
              <a:rPr lang="en-US" dirty="0" err="1" smtClean="0"/>
              <a:t>dùng</a:t>
            </a:r>
            <a:r>
              <a:rPr lang="en-US" dirty="0" smtClean="0"/>
              <a:t> </a:t>
            </a:r>
            <a:r>
              <a:rPr lang="en-US" dirty="0" err="1" smtClean="0"/>
              <a:t>js</a:t>
            </a:r>
            <a:r>
              <a:rPr lang="en-US" dirty="0" smtClean="0"/>
              <a:t> </a:t>
            </a:r>
            <a:r>
              <a:rPr lang="en-US" dirty="0" err="1" smtClean="0"/>
              <a:t>để</a:t>
            </a:r>
            <a:r>
              <a:rPr lang="en-US" dirty="0" smtClean="0"/>
              <a:t> </a:t>
            </a:r>
            <a:r>
              <a:rPr lang="en-US" dirty="0" err="1" smtClean="0"/>
              <a:t>cập</a:t>
            </a:r>
            <a:r>
              <a:rPr lang="en-US" dirty="0" smtClean="0"/>
              <a:t> </a:t>
            </a:r>
            <a:r>
              <a:rPr lang="en-US" dirty="0" err="1" smtClean="0"/>
              <a:t>nhật</a:t>
            </a:r>
            <a:r>
              <a:rPr lang="en-US" dirty="0" smtClean="0"/>
              <a:t> </a:t>
            </a:r>
            <a:r>
              <a:rPr lang="en-US" dirty="0" err="1" smtClean="0"/>
              <a:t>lại</a:t>
            </a:r>
            <a:r>
              <a:rPr lang="en-US" dirty="0" smtClean="0"/>
              <a:t> </a:t>
            </a:r>
            <a:r>
              <a:rPr lang="en-US" dirty="0" err="1" smtClean="0"/>
              <a:t>nội</a:t>
            </a:r>
            <a:r>
              <a:rPr lang="en-US" dirty="0" smtClean="0"/>
              <a:t> dung </a:t>
            </a:r>
            <a:r>
              <a:rPr lang="en-US" dirty="0" err="1" smtClean="0"/>
              <a:t>đang</a:t>
            </a:r>
            <a:r>
              <a:rPr lang="en-US" dirty="0" smtClean="0"/>
              <a:t> </a:t>
            </a:r>
            <a:r>
              <a:rPr lang="en-US" dirty="0" err="1" smtClean="0"/>
              <a:t>hiển</a:t>
            </a:r>
            <a:r>
              <a:rPr lang="en-US" dirty="0" smtClean="0"/>
              <a:t> </a:t>
            </a:r>
            <a:r>
              <a:rPr lang="en-US" dirty="0" err="1" smtClean="0"/>
              <a:t>thị</a:t>
            </a:r>
            <a:r>
              <a:rPr lang="en-US" dirty="0" smtClean="0"/>
              <a:t>.</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Tuy</a:t>
            </a:r>
            <a:r>
              <a:rPr lang="en-US" dirty="0" smtClean="0"/>
              <a:t> </a:t>
            </a:r>
            <a:r>
              <a:rPr lang="en-US" dirty="0" err="1" smtClean="0"/>
              <a:t>nhiên</a:t>
            </a:r>
            <a:r>
              <a:rPr lang="en-US" dirty="0" smtClean="0"/>
              <a:t>, </a:t>
            </a:r>
            <a:r>
              <a:rPr lang="en-US" dirty="0" err="1" smtClean="0"/>
              <a:t>càng</a:t>
            </a:r>
            <a:r>
              <a:rPr lang="en-US" dirty="0" smtClean="0"/>
              <a:t> </a:t>
            </a:r>
            <a:r>
              <a:rPr lang="en-US" dirty="0" err="1" smtClean="0"/>
              <a:t>ngày</a:t>
            </a:r>
            <a:r>
              <a:rPr lang="en-US" dirty="0" smtClean="0"/>
              <a:t> </a:t>
            </a:r>
            <a:r>
              <a:rPr lang="en-US" dirty="0" err="1" smtClean="0"/>
              <a:t>các</a:t>
            </a:r>
            <a:r>
              <a:rPr lang="en-US" dirty="0" smtClean="0"/>
              <a:t> </a:t>
            </a:r>
            <a:r>
              <a:rPr lang="en-US" dirty="0" err="1" smtClean="0"/>
              <a:t>trang</a:t>
            </a:r>
            <a:r>
              <a:rPr lang="en-US" dirty="0" smtClean="0"/>
              <a:t> web </a:t>
            </a:r>
            <a:r>
              <a:rPr lang="en-US" dirty="0" err="1" smtClean="0"/>
              <a:t>càng</a:t>
            </a:r>
            <a:r>
              <a:rPr lang="en-US" dirty="0" smtClean="0"/>
              <a:t> </a:t>
            </a:r>
            <a:r>
              <a:rPr lang="en-US" dirty="0" err="1" smtClean="0"/>
              <a:t>trở</a:t>
            </a:r>
            <a:r>
              <a:rPr lang="en-US" dirty="0" smtClean="0"/>
              <a:t> </a:t>
            </a:r>
            <a:r>
              <a:rPr lang="en-US" dirty="0" err="1" smtClean="0"/>
              <a:t>lên</a:t>
            </a:r>
            <a:r>
              <a:rPr lang="en-US" dirty="0" smtClean="0"/>
              <a:t> </a:t>
            </a:r>
            <a:r>
              <a:rPr lang="en-US" dirty="0" err="1" smtClean="0"/>
              <a:t>phức</a:t>
            </a:r>
            <a:r>
              <a:rPr lang="en-US" dirty="0" smtClean="0"/>
              <a:t> </a:t>
            </a:r>
            <a:r>
              <a:rPr lang="en-US" dirty="0" err="1" smtClean="0"/>
              <a:t>tạp</a:t>
            </a:r>
            <a:r>
              <a:rPr lang="en-US" dirty="0" smtClean="0"/>
              <a:t> h</a:t>
            </a:r>
            <a:r>
              <a:rPr lang="vi-VN" dirty="0" smtClean="0"/>
              <a:t>ơ</a:t>
            </a:r>
            <a:r>
              <a:rPr lang="en-US" dirty="0" smtClean="0"/>
              <a:t>n. </a:t>
            </a:r>
            <a:r>
              <a:rPr lang="en-US" dirty="0" err="1" smtClean="0"/>
              <a:t>Với</a:t>
            </a:r>
            <a:r>
              <a:rPr lang="en-US" dirty="0" smtClean="0"/>
              <a:t> </a:t>
            </a:r>
            <a:r>
              <a:rPr lang="en-US" dirty="0" err="1" smtClean="0"/>
              <a:t>mỗi</a:t>
            </a:r>
            <a:r>
              <a:rPr lang="en-US" dirty="0" smtClean="0"/>
              <a:t> </a:t>
            </a:r>
            <a:r>
              <a:rPr lang="en-US" dirty="0" err="1" smtClean="0"/>
              <a:t>mong</a:t>
            </a:r>
            <a:r>
              <a:rPr lang="en-US" dirty="0" smtClean="0"/>
              <a:t> </a:t>
            </a:r>
            <a:r>
              <a:rPr lang="en-US" dirty="0" err="1" smtClean="0"/>
              <a:t>muốn</a:t>
            </a:r>
            <a:r>
              <a:rPr lang="en-US" dirty="0" smtClean="0"/>
              <a:t> </a:t>
            </a:r>
            <a:r>
              <a:rPr lang="en-US" dirty="0" err="1" smtClean="0"/>
              <a:t>lấy</a:t>
            </a:r>
            <a:r>
              <a:rPr lang="en-US" dirty="0" smtClean="0"/>
              <a:t> </a:t>
            </a:r>
            <a:r>
              <a:rPr lang="en-US" dirty="0" err="1" smtClean="0"/>
              <a:t>thông</a:t>
            </a:r>
            <a:r>
              <a:rPr lang="en-US" dirty="0" smtClean="0"/>
              <a:t> tin </a:t>
            </a:r>
            <a:r>
              <a:rPr lang="en-US" dirty="0" err="1" smtClean="0"/>
              <a:t>dữ</a:t>
            </a:r>
            <a:r>
              <a:rPr lang="en-US" dirty="0" smtClean="0"/>
              <a:t> </a:t>
            </a:r>
            <a:r>
              <a:rPr lang="en-US" dirty="0" err="1" smtClean="0"/>
              <a:t>liệu</a:t>
            </a:r>
            <a:r>
              <a:rPr lang="en-US" dirty="0" smtClean="0"/>
              <a:t> ở </a:t>
            </a:r>
            <a:r>
              <a:rPr lang="en-US" dirty="0" err="1" smtClean="0"/>
              <a:t>phía</a:t>
            </a:r>
            <a:r>
              <a:rPr lang="en-US" dirty="0" smtClean="0"/>
              <a:t> client ta </a:t>
            </a:r>
            <a:r>
              <a:rPr lang="en-US" dirty="0" err="1" smtClean="0"/>
              <a:t>phải</a:t>
            </a:r>
            <a:r>
              <a:rPr lang="en-US" dirty="0" smtClean="0"/>
              <a:t> </a:t>
            </a:r>
            <a:r>
              <a:rPr lang="en-US" dirty="0" err="1" smtClean="0"/>
              <a:t>tạo</a:t>
            </a:r>
            <a:r>
              <a:rPr lang="en-US" dirty="0" smtClean="0"/>
              <a:t> </a:t>
            </a:r>
            <a:r>
              <a:rPr lang="en-US" dirty="0" err="1" smtClean="0"/>
              <a:t>một</a:t>
            </a:r>
            <a:r>
              <a:rPr lang="en-US" dirty="0" smtClean="0"/>
              <a:t> API </a:t>
            </a:r>
            <a:r>
              <a:rPr lang="en-US" dirty="0" err="1" smtClean="0"/>
              <a:t>truy</a:t>
            </a:r>
            <a:r>
              <a:rPr lang="en-US" dirty="0" smtClean="0"/>
              <a:t> </a:t>
            </a:r>
            <a:r>
              <a:rPr lang="en-US" dirty="0" err="1" smtClean="0"/>
              <a:t>vấn</a:t>
            </a:r>
            <a:r>
              <a:rPr lang="en-US" dirty="0" smtClean="0"/>
              <a:t> t</a:t>
            </a:r>
            <a:r>
              <a:rPr lang="vi-VN" dirty="0" smtClean="0"/>
              <a:t>ư</a:t>
            </a:r>
            <a:r>
              <a:rPr lang="en-US" dirty="0" err="1" smtClean="0"/>
              <a:t>ơng</a:t>
            </a:r>
            <a:r>
              <a:rPr lang="en-US" dirty="0" smtClean="0"/>
              <a:t> </a:t>
            </a:r>
            <a:r>
              <a:rPr lang="en-US" dirty="0" err="1" smtClean="0"/>
              <a:t>ứng</a:t>
            </a:r>
            <a:r>
              <a:rPr lang="en-US" dirty="0" smtClean="0"/>
              <a:t> ở </a:t>
            </a:r>
            <a:r>
              <a:rPr lang="en-US" dirty="0" err="1" smtClean="0"/>
              <a:t>phía</a:t>
            </a:r>
            <a:r>
              <a:rPr lang="en-US" dirty="0" smtClean="0"/>
              <a:t> </a:t>
            </a:r>
            <a:r>
              <a:rPr lang="en-US" dirty="0" err="1" smtClean="0"/>
              <a:t>máy</a:t>
            </a:r>
            <a:r>
              <a:rPr lang="en-US" dirty="0" smtClean="0"/>
              <a:t> </a:t>
            </a:r>
            <a:r>
              <a:rPr lang="en-US" dirty="0" err="1" smtClean="0"/>
              <a:t>chủ</a:t>
            </a:r>
            <a:r>
              <a:rPr lang="en-US" dirty="0" smtClean="0"/>
              <a:t> </a:t>
            </a:r>
            <a:r>
              <a:rPr lang="en-US" dirty="0" err="1" smtClean="0"/>
              <a:t>khiến</a:t>
            </a:r>
            <a:r>
              <a:rPr lang="en-US" dirty="0" smtClean="0"/>
              <a:t> </a:t>
            </a:r>
            <a:r>
              <a:rPr lang="en-US" dirty="0" err="1" smtClean="0"/>
              <a:t>cho</a:t>
            </a:r>
            <a:r>
              <a:rPr lang="en-US" dirty="0" smtClean="0"/>
              <a:t> REST </a:t>
            </a:r>
            <a:r>
              <a:rPr lang="en-US" dirty="0" err="1" smtClean="0"/>
              <a:t>càng</a:t>
            </a:r>
            <a:r>
              <a:rPr lang="en-US" dirty="0" smtClean="0"/>
              <a:t> </a:t>
            </a:r>
            <a:r>
              <a:rPr lang="en-US" dirty="0" err="1" smtClean="0"/>
              <a:t>ngày</a:t>
            </a:r>
            <a:r>
              <a:rPr lang="en-US" dirty="0" smtClean="0"/>
              <a:t> </a:t>
            </a:r>
            <a:r>
              <a:rPr lang="en-US" dirty="0" err="1" smtClean="0"/>
              <a:t>phình</a:t>
            </a:r>
            <a:r>
              <a:rPr lang="en-US" dirty="0" smtClean="0"/>
              <a:t> to, </a:t>
            </a:r>
            <a:r>
              <a:rPr lang="en-US" dirty="0" err="1" smtClean="0"/>
              <a:t>với</a:t>
            </a:r>
            <a:r>
              <a:rPr lang="en-US" dirty="0" smtClean="0"/>
              <a:t> </a:t>
            </a:r>
            <a:r>
              <a:rPr lang="en-US" dirty="0" err="1" smtClean="0"/>
              <a:t>các</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lớn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có</a:t>
            </a:r>
            <a:r>
              <a:rPr lang="en-US" dirty="0" smtClean="0"/>
              <a:t> h</a:t>
            </a:r>
            <a:r>
              <a:rPr lang="vi-VN" dirty="0" smtClean="0"/>
              <a:t>ơ</a:t>
            </a:r>
            <a:r>
              <a:rPr lang="en-US" dirty="0" smtClean="0"/>
              <a:t>n 1000 URL </a:t>
            </a:r>
            <a:r>
              <a:rPr lang="en-US" dirty="0" err="1" smtClean="0"/>
              <a:t>nh</a:t>
            </a:r>
            <a:r>
              <a:rPr lang="vi-VN" dirty="0" smtClean="0"/>
              <a:t>ư</a:t>
            </a:r>
            <a:r>
              <a:rPr lang="en-US" dirty="0" smtClean="0"/>
              <a:t> </a:t>
            </a:r>
            <a:r>
              <a:rPr lang="en-US" dirty="0" err="1" smtClean="0"/>
              <a:t>vậy</a:t>
            </a:r>
            <a:r>
              <a:rPr lang="en-US" dirty="0" smtClean="0"/>
              <a:t> </a:t>
            </a:r>
            <a:r>
              <a:rPr lang="en-US" dirty="0" err="1" smtClean="0"/>
              <a:t>trong</a:t>
            </a:r>
            <a:r>
              <a:rPr lang="en-US" dirty="0" smtClean="0"/>
              <a:t> </a:t>
            </a:r>
            <a:r>
              <a:rPr lang="en-US" dirty="0" err="1" smtClean="0"/>
              <a:t>hệ</a:t>
            </a:r>
            <a:r>
              <a:rPr lang="en-US" dirty="0" smtClean="0"/>
              <a:t> </a:t>
            </a:r>
            <a:r>
              <a:rPr lang="en-US" dirty="0" err="1" smtClean="0"/>
              <a:t>thống</a:t>
            </a:r>
            <a:r>
              <a:rPr lang="en-US" dirty="0" smtClean="0"/>
              <a:t>.</a:t>
            </a:r>
            <a:endParaRPr 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5</a:t>
            </a:fld>
            <a:endParaRPr lang="ja-JP" altLang="en-US"/>
          </a:p>
        </p:txBody>
      </p:sp>
    </p:spTree>
    <p:extLst>
      <p:ext uri="{BB962C8B-B14F-4D97-AF65-F5344CB8AC3E}">
        <p14:creationId xmlns:p14="http://schemas.microsoft.com/office/powerpoint/2010/main" val="118845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6</a:t>
            </a:fld>
            <a:endParaRPr lang="ja-JP" altLang="en-US"/>
          </a:p>
        </p:txBody>
      </p:sp>
    </p:spTree>
    <p:extLst>
      <p:ext uri="{BB962C8B-B14F-4D97-AF65-F5344CB8AC3E}">
        <p14:creationId xmlns:p14="http://schemas.microsoft.com/office/powerpoint/2010/main" val="146643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7</a:t>
            </a:fld>
            <a:endParaRPr lang="ja-JP" altLang="en-US"/>
          </a:p>
        </p:txBody>
      </p:sp>
    </p:spTree>
    <p:extLst>
      <p:ext uri="{BB962C8B-B14F-4D97-AF65-F5344CB8AC3E}">
        <p14:creationId xmlns:p14="http://schemas.microsoft.com/office/powerpoint/2010/main" val="1749211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8</a:t>
            </a:fld>
            <a:endParaRPr lang="ja-JP" altLang="en-US"/>
          </a:p>
        </p:txBody>
      </p:sp>
    </p:spTree>
    <p:extLst>
      <p:ext uri="{BB962C8B-B14F-4D97-AF65-F5344CB8AC3E}">
        <p14:creationId xmlns:p14="http://schemas.microsoft.com/office/powerpoint/2010/main" val="4290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9</a:t>
            </a:fld>
            <a:endParaRPr lang="ja-JP" altLang="en-US"/>
          </a:p>
        </p:txBody>
      </p:sp>
    </p:spTree>
    <p:extLst>
      <p:ext uri="{BB962C8B-B14F-4D97-AF65-F5344CB8AC3E}">
        <p14:creationId xmlns:p14="http://schemas.microsoft.com/office/powerpoint/2010/main" val="256548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5.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7.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0.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0.xml"/><Relationship Id="rId4" Type="http://schemas.openxmlformats.org/officeDocument/2006/relationships/image" Target="../media/image11.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1.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2.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6.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6.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2.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5.jp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2.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3.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5.jp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7.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1.jpg"/></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3.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4.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4.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4.xml"/><Relationship Id="rId4" Type="http://schemas.openxmlformats.org/officeDocument/2006/relationships/image" Target="../media/image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7.pn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1.jpg"/></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1.jp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5.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5.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6.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5.xml"/><Relationship Id="rId4" Type="http://schemas.openxmlformats.org/officeDocument/2006/relationships/image" Target="../media/image5.jp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7.pn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5.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6.png"/></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6.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7.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6.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6.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5.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7.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7.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5.jp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7.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5.jp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6.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284863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544195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p:cNvSpPr>
            <a:spLocks noGrp="1"/>
          </p:cNvSpPr>
          <p:nvPr>
            <p:ph idx="1"/>
          </p:nvPr>
        </p:nvSpPr>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a:xfrm>
            <a:off x="457200" y="6356354"/>
            <a:ext cx="2133600" cy="365125"/>
          </a:xfrm>
          <a:prstGeom prst="rect">
            <a:avLst/>
          </a:prstGeom>
        </p:spPr>
        <p:txBody>
          <a:body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9493014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18"/>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9" y="1902796"/>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6"/>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89" tIns="25595" rIns="51189" bIns="25595"/>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89" tIns="25595" rIns="51189" bIns="25595"/>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6"/>
            <a:ext cx="4124800" cy="965199"/>
          </a:xfrm>
          <a:prstGeom prst="rect">
            <a:avLst/>
          </a:prstGeom>
        </p:spPr>
        <p:txBody>
          <a:bodyPr lIns="51189" tIns="25595" rIns="51189" bIns="25595"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6"/>
            <a:ext cx="7772400" cy="1470025"/>
          </a:xfrm>
          <a:prstGeom prst="rect">
            <a:avLst/>
          </a:prstGeom>
        </p:spPr>
        <p:txBody>
          <a:bodyPr lIns="51189" tIns="25595" rIns="51189" bIns="25595"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7" y="3773716"/>
            <a:ext cx="7778307" cy="692149"/>
          </a:xfrm>
          <a:prstGeom prst="rect">
            <a:avLst/>
          </a:prstGeom>
        </p:spPr>
        <p:txBody>
          <a:bodyPr lIns="51189" tIns="25595" rIns="51189" bIns="25595"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660576"/>
            <a:ext cx="5325676" cy="967619"/>
          </a:xfrm>
          <a:prstGeom prst="rect">
            <a:avLst/>
          </a:prstGeom>
        </p:spPr>
        <p:txBody>
          <a:bodyPr lIns="51189" tIns="25595" rIns="51189" bIns="25595"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0"/>
            <a:ext cx="7772400" cy="1470025"/>
          </a:xfrm>
          <a:prstGeom prst="rect">
            <a:avLst/>
          </a:prstGeom>
        </p:spPr>
        <p:txBody>
          <a:bodyPr lIns="51189" tIns="25595" rIns="51189" bIns="25595"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7" y="3464228"/>
            <a:ext cx="7778307" cy="692149"/>
          </a:xfrm>
          <a:prstGeom prst="rect">
            <a:avLst/>
          </a:prstGeom>
        </p:spPr>
        <p:txBody>
          <a:bodyPr lIns="51189" tIns="25595" rIns="51189" bIns="25595"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lIns="51189" tIns="25595" rIns="51189" bIns="25595"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59" y="545425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5"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2" name="直線コネクタ 11"/>
          <p:cNvCxnSpPr/>
          <p:nvPr/>
        </p:nvCxnSpPr>
        <p:spPr>
          <a:xfrm>
            <a:off x="9"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4"/>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5" y="3419329"/>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67"/>
            <a:ext cx="6981060" cy="812799"/>
          </a:xfrm>
          <a:prstGeom prst="rect">
            <a:avLst/>
          </a:prstGeom>
        </p:spPr>
        <p:txBody>
          <a:bodyPr lIns="51189" tIns="25595" rIns="51189" bIns="25595"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78"/>
            <a:ext cx="6981060" cy="812799"/>
          </a:xfrm>
          <a:prstGeom prst="rect">
            <a:avLst/>
          </a:prstGeom>
        </p:spPr>
        <p:txBody>
          <a:bodyPr lIns="51189" tIns="25595" rIns="51189" bIns="25595"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59" y="585155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lIns="51189" tIns="25595" rIns="51189" bIns="25595"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cxnSp>
        <p:nvCxnSpPr>
          <p:cNvPr id="56" name="直線コネクタ 55"/>
          <p:cNvCxnSpPr/>
          <p:nvPr userDrawn="1"/>
        </p:nvCxnSpPr>
        <p:spPr>
          <a:xfrm flipV="1">
            <a:off x="6561529" y="2330010"/>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userDrawn="1"/>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H="1" flipV="1">
            <a:off x="4572003"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H="1">
            <a:off x="4572003"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userDrawn="1"/>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userDrawn="1"/>
        </p:nvCxnSpPr>
        <p:spPr>
          <a:xfrm flipH="1">
            <a:off x="2979335"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H="1">
            <a:off x="2979335"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3747905"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5396108" y="775839"/>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V="1">
            <a:off x="2582476" y="775839"/>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flipV="1">
            <a:off x="2582471" y="2330010"/>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flipH="1" flipV="1">
            <a:off x="2582476" y="4527999"/>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userDrawn="1"/>
        </p:nvCxnSpPr>
        <p:spPr>
          <a:xfrm>
            <a:off x="3747905"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userDrawn="1"/>
        </p:nvCxnSpPr>
        <p:spPr>
          <a:xfrm flipV="1">
            <a:off x="5396108" y="4527999"/>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userDrawn="1"/>
        </p:nvSpPr>
        <p:spPr>
          <a:xfrm>
            <a:off x="2406124"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1" name="円/楕円 60"/>
          <p:cNvSpPr/>
          <p:nvPr userDrawn="1"/>
        </p:nvSpPr>
        <p:spPr>
          <a:xfrm>
            <a:off x="2399815" y="530981"/>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2" name="円/楕円 61"/>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2667338" y="3405567"/>
            <a:ext cx="3809339" cy="812799"/>
          </a:xfrm>
          <a:prstGeom prst="rect">
            <a:avLst/>
          </a:prstGeom>
        </p:spPr>
        <p:txBody>
          <a:bodyPr lIns="51189" tIns="25595" rIns="51189" bIns="25595"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8" y="1383698"/>
            <a:ext cx="3809339" cy="2181527"/>
          </a:xfrm>
          <a:prstGeom prst="rect">
            <a:avLst/>
          </a:prstGeom>
        </p:spPr>
        <p:txBody>
          <a:bodyPr lIns="51189" tIns="25595" rIns="51189" bIns="25595"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58"/>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2" name="正方形/長方形 1"/>
          <p:cNvSpPr/>
          <p:nvPr userDrawn="1"/>
        </p:nvSpPr>
        <p:spPr>
          <a:xfrm>
            <a:off x="0" y="2853270"/>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59" name="円/楕円 58"/>
          <p:cNvSpPr/>
          <p:nvPr userDrawn="1"/>
        </p:nvSpPr>
        <p:spPr>
          <a:xfrm>
            <a:off x="2406124"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1" name="円/楕円 60"/>
          <p:cNvSpPr/>
          <p:nvPr userDrawn="1"/>
        </p:nvSpPr>
        <p:spPr>
          <a:xfrm>
            <a:off x="2399798" y="532217"/>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2" name="円/楕円 61"/>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2667338" y="3405567"/>
            <a:ext cx="3809339" cy="812799"/>
          </a:xfrm>
          <a:prstGeom prst="rect">
            <a:avLst/>
          </a:prstGeom>
        </p:spPr>
        <p:txBody>
          <a:bodyPr lIns="51189" tIns="25595" rIns="51189" bIns="25595"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8" y="1383698"/>
            <a:ext cx="3809339" cy="2181527"/>
          </a:xfrm>
          <a:prstGeom prst="rect">
            <a:avLst/>
          </a:prstGeom>
        </p:spPr>
        <p:txBody>
          <a:bodyPr lIns="51189" tIns="25595" rIns="51189" bIns="25595"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58"/>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3" name="正方形/長方形 22"/>
          <p:cNvSpPr/>
          <p:nvPr userDrawn="1"/>
        </p:nvSpPr>
        <p:spPr>
          <a:xfrm>
            <a:off x="0" y="2561433"/>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12" name="山形 11"/>
          <p:cNvSpPr/>
          <p:nvPr userDrawn="1"/>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8" name="山形 7"/>
          <p:cNvSpPr/>
          <p:nvPr userDrawn="1"/>
        </p:nvSpPr>
        <p:spPr>
          <a:xfrm>
            <a:off x="5279511"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6" name="山形 5"/>
          <p:cNvSpPr/>
          <p:nvPr userDrawn="1"/>
        </p:nvSpPr>
        <p:spPr>
          <a:xfrm rot="10800000">
            <a:off x="2431630"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17" name="円/楕円 16"/>
          <p:cNvSpPr/>
          <p:nvPr userDrawn="1"/>
        </p:nvSpPr>
        <p:spPr>
          <a:xfrm>
            <a:off x="2399798"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6" name="円/楕円 15"/>
          <p:cNvSpPr/>
          <p:nvPr userDrawn="1"/>
        </p:nvSpPr>
        <p:spPr>
          <a:xfrm>
            <a:off x="2406124"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8" name="円/楕円 17"/>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38" y="3433704"/>
            <a:ext cx="3809339" cy="812799"/>
          </a:xfrm>
          <a:prstGeom prst="rect">
            <a:avLst/>
          </a:prstGeom>
        </p:spPr>
        <p:txBody>
          <a:bodyPr lIns="51189" tIns="25595" rIns="51189" bIns="25595"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8" y="1383698"/>
            <a:ext cx="3809339" cy="2181527"/>
          </a:xfrm>
          <a:prstGeom prst="rect">
            <a:avLst/>
          </a:prstGeom>
        </p:spPr>
        <p:txBody>
          <a:bodyPr lIns="51189" tIns="25595" rIns="51189" bIns="25595"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58"/>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lvl1pPr>
              <a:defRPr>
                <a:latin typeface="Arial" pitchFamily="34" charset="0"/>
              </a:defRPr>
            </a:lvl1pPr>
          </a:lstStyle>
          <a:p>
            <a:r>
              <a:rPr kumimoji="1" lang="en-US" altLang="ja-JP"/>
              <a:t>Click to edit Master title style</a:t>
            </a:r>
            <a:endParaRPr kumimoji="1" lang="ja-JP" altLang="en-US"/>
          </a:p>
        </p:txBody>
      </p:sp>
      <p:sp>
        <p:nvSpPr>
          <p:cNvPr id="3" name="Vertical Text Placeholder 2"/>
          <p:cNvSpPr>
            <a:spLocks noGrp="1"/>
          </p:cNvSpPr>
          <p:nvPr>
            <p:ph type="body" orient="vert" idx="1"/>
          </p:nvPr>
        </p:nvSpPr>
        <p:spPr>
          <a:xfrm>
            <a:off x="457200" y="274646"/>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275853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2"/>
            <a:ext cx="9144000" cy="4270411"/>
          </a:xfrm>
          <a:prstGeom prst="rect">
            <a:avLst/>
          </a:prstGeom>
        </p:spPr>
        <p:txBody>
          <a:bodyPr lIns="51189" tIns="25595" rIns="51189" bIns="25595"/>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89" tIns="25595" rIns="51189" bIns="25595"/>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16"/>
            <a:ext cx="7829999" cy="1282549"/>
          </a:xfrm>
          <a:prstGeom prst="rect">
            <a:avLst/>
          </a:prstGeom>
        </p:spPr>
        <p:txBody>
          <a:bodyPr lIns="51189" tIns="25595" rIns="51189" bIns="25595"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5"/>
            <a:ext cx="7843611" cy="739771"/>
          </a:xfrm>
          <a:prstGeom prst="rect">
            <a:avLst/>
          </a:prstGeom>
        </p:spPr>
        <p:txBody>
          <a:bodyPr lIns="51189" tIns="25595" rIns="51189" bIns="25595"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5" y="0"/>
            <a:ext cx="4247413" cy="6858000"/>
          </a:xfrm>
          <a:prstGeom prst="parallelogram">
            <a:avLst>
              <a:gd name="adj" fmla="val 39350"/>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89" tIns="25595" rIns="51189" bIns="25595"/>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3"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lIns="51189" tIns="25595" rIns="51189" bIns="25595"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1"/>
            <a:ext cx="3292471" cy="1229479"/>
          </a:xfrm>
          <a:prstGeom prst="rect">
            <a:avLst/>
          </a:prstGeom>
        </p:spPr>
        <p:txBody>
          <a:bodyPr lIns="51189" tIns="25595" rIns="51189" bIns="25595"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39"/>
            <a:ext cx="12194117" cy="17997"/>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2" y="2217042"/>
            <a:ext cx="12194117" cy="17997"/>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7" y="0"/>
            <a:ext cx="3999805" cy="6858000"/>
          </a:xfrm>
          <a:prstGeom prst="parallelogram">
            <a:avLst>
              <a:gd name="adj" fmla="val 57440"/>
            </a:avLst>
          </a:prstGeom>
          <a:solidFill>
            <a:schemeClr val="bg2">
              <a:alpha val="25000"/>
            </a:schemeClr>
          </a:solidFill>
          <a:effectLst/>
        </p:spPr>
        <p:txBody>
          <a:bodyPr lIns="51189" tIns="25595" rIns="51189" bIns="25595"/>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6"/>
            <a:ext cx="4628347" cy="957943"/>
          </a:xfrm>
          <a:prstGeom prst="rect">
            <a:avLst/>
          </a:prstGeom>
          <a:noFill/>
        </p:spPr>
        <p:txBody>
          <a:bodyPr lIns="51189" tIns="25595" rIns="51189" bIns="25595"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08"/>
            <a:ext cx="3292471" cy="1499809"/>
          </a:xfrm>
          <a:prstGeom prst="rect">
            <a:avLst/>
          </a:prstGeom>
        </p:spPr>
        <p:txBody>
          <a:bodyPr lIns="51189" tIns="25595" rIns="51189" bIns="25595"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0"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9"/>
            <a:ext cx="12194117" cy="17997"/>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4" tIns="20154" rIns="20154" bIns="20154"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0"/>
            <a:ext cx="3199844" cy="1162199"/>
          </a:xfrm>
          <a:prstGeom prst="rect">
            <a:avLst/>
          </a:prstGeom>
        </p:spPr>
        <p:txBody>
          <a:bodyPr lIns="51189" tIns="25595" rIns="51189" bIns="25595"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8" y="0"/>
            <a:ext cx="7182191"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4" y="3437999"/>
            <a:ext cx="12194117" cy="17997"/>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4" tIns="20154" rIns="20154" bIns="20154"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lIns="51189" tIns="25595" rIns="51189" bIns="25595"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9" y="5861637"/>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2" name="正方形/長方形 21"/>
          <p:cNvSpPr/>
          <p:nvPr userDrawn="1"/>
        </p:nvSpPr>
        <p:spPr>
          <a:xfrm>
            <a:off x="-14509"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9" name="直線コネクタ 8"/>
          <p:cNvCxnSpPr/>
          <p:nvPr userDrawn="1"/>
        </p:nvCxnSpPr>
        <p:spPr>
          <a:xfrm>
            <a:off x="0" y="324742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79"/>
            <a:ext cx="4744555" cy="935647"/>
          </a:xfrm>
          <a:prstGeom prst="rect">
            <a:avLst/>
          </a:prstGeom>
          <a:noFill/>
        </p:spPr>
        <p:txBody>
          <a:bodyPr lIns="51189" tIns="25595" rIns="51189" bIns="25595"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5" y="2580608"/>
            <a:ext cx="4738093" cy="618437"/>
          </a:xfrm>
          <a:prstGeom prst="rect">
            <a:avLst/>
          </a:prstGeom>
        </p:spPr>
        <p:txBody>
          <a:bodyPr lIns="51189" tIns="25595" rIns="51189" bIns="25595"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3" y="845855"/>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9" name="円/楕円 18"/>
          <p:cNvSpPr/>
          <p:nvPr userDrawn="1"/>
        </p:nvSpPr>
        <p:spPr>
          <a:xfrm>
            <a:off x="909902" y="966468"/>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78"/>
            <a:ext cx="2745028" cy="3660673"/>
          </a:xfrm>
          <a:prstGeom prst="ellipse">
            <a:avLst/>
          </a:prstGeom>
          <a:effectLst>
            <a:innerShdw blurRad="114300">
              <a:prstClr val="black"/>
            </a:innerShdw>
          </a:effectLst>
        </p:spPr>
        <p:txBody>
          <a:bodyPr lIns="51189" tIns="25595" rIns="51189" bIns="25595">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6" y="6156034"/>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8" y="6156034"/>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8" y="6156034"/>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7"/>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3" y="774095"/>
            <a:ext cx="4738093" cy="828372"/>
          </a:xfrm>
          <a:prstGeom prst="rect">
            <a:avLst/>
          </a:prstGeom>
        </p:spPr>
        <p:txBody>
          <a:bodyPr lIns="51189" tIns="25595" rIns="51189" bIns="25595"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18"/>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2" y="116119"/>
            <a:ext cx="4339019" cy="2651275"/>
          </a:xfrm>
          <a:prstGeom prst="rect">
            <a:avLst/>
          </a:prstGeom>
        </p:spPr>
        <p:txBody>
          <a:bodyPr lIns="51189" tIns="25595" rIns="51189" bIns="25595"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lIns="51189" tIns="25595" rIns="51189" bIns="25595"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9"/>
            <a:ext cx="4368043"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9"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3"/>
            <a:ext cx="9144000" cy="3695115"/>
          </a:xfrm>
          <a:prstGeom prst="rect">
            <a:avLst/>
          </a:prstGeom>
          <a:effectLst>
            <a:innerShdw blurRad="63500" dist="50800" dir="5400000">
              <a:prstClr val="black">
                <a:alpha val="50000"/>
              </a:prstClr>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2"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8" y="3236760"/>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41"/>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6" y="4586097"/>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4"/>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5"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0" y="3236760"/>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41"/>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7"/>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60"/>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41"/>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7"/>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3"/>
            <a:ext cx="3632493" cy="3793067"/>
          </a:xfrm>
          <a:prstGeom prst="rect">
            <a:avLst/>
          </a:prstGeom>
        </p:spPr>
        <p:txBody>
          <a:bodyPr lIns="51189" tIns="25595" rIns="51189" bIns="25595"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4" y="71506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4" y="1717882"/>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4" y="2720698"/>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4" y="3723514"/>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4" y="4726330"/>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4" y="572914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4"/>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9" y="5096535"/>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5"/>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9" y="4092613"/>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70"/>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9" y="1080851"/>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7"/>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9" y="2084771"/>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2"/>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9" y="3088693"/>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5"/>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9" y="6100457"/>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6"/>
            <a:ext cx="5131063" cy="1559557"/>
          </a:xfrm>
          <a:prstGeom prst="rect">
            <a:avLst/>
          </a:prstGeom>
        </p:spPr>
        <p:txBody>
          <a:bodyPr lIns="51189" tIns="25595" rIns="51189" bIns="25595"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4" y="3673145"/>
            <a:ext cx="4847077" cy="1025471"/>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Date Placeholder 2"/>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4" name="Footer Placeholder 3"/>
          <p:cNvSpPr>
            <a:spLocks noGrp="1"/>
          </p:cNvSpPr>
          <p:nvPr>
            <p:ph type="ftr" sz="quarter" idx="11"/>
          </p:nvPr>
        </p:nvSpPr>
        <p:spPr/>
        <p:txBody>
          <a:bodyPr/>
          <a:lstStyle>
            <a:lvl1pPr>
              <a:defRPr>
                <a:latin typeface="Arial" pitchFamily="34" charset="0"/>
              </a:defRPr>
            </a:lvl1pPr>
          </a:lstStyle>
          <a:p>
            <a:endParaRPr lang="ja-JP" altLang="en-US"/>
          </a:p>
        </p:txBody>
      </p:sp>
      <p:sp>
        <p:nvSpPr>
          <p:cNvPr id="5" name="Slide Number Placeholder 4"/>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262863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8" y="2905280"/>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1154551" y="2905280"/>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2766487"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4378422" y="2905280"/>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5990361" y="2905280"/>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21096"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2838979"/>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3"/>
            <a:ext cx="3675064" cy="2648929"/>
          </a:xfrm>
          <a:prstGeom prst="rect">
            <a:avLst/>
          </a:prstGeom>
        </p:spPr>
        <p:txBody>
          <a:bodyPr lIns="51189" tIns="25595" rIns="51189" bIns="25595"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3"/>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3"/>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3"/>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3"/>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3"/>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2" y="5355681"/>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81"/>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81"/>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81"/>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81"/>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18"/>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7" y="6356356"/>
            <a:ext cx="5771741" cy="365125"/>
          </a:xfrm>
          <a:prstGeom prst="rect">
            <a:avLst/>
          </a:prstGeom>
        </p:spPr>
        <p:txBody>
          <a:bodyPr vert="horz" lIns="91419" tIns="45709" rIns="91419" bIns="45709"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6"/>
            <a:ext cx="4325065" cy="1457327"/>
          </a:xfrm>
          <a:prstGeom prst="rect">
            <a:avLst/>
          </a:prstGeom>
        </p:spPr>
        <p:txBody>
          <a:bodyPr lIns="51189" tIns="25595" rIns="51189" bIns="25595"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18"/>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7" y="1588744"/>
            <a:ext cx="3875524" cy="3793067"/>
          </a:xfrm>
          <a:prstGeom prst="rect">
            <a:avLst/>
          </a:prstGeom>
        </p:spPr>
        <p:txBody>
          <a:bodyPr lIns="51189" tIns="25595" rIns="51189" bIns="25595"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5" y="1351673"/>
            <a:ext cx="3771085" cy="4154659"/>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7" y="1277261"/>
            <a:ext cx="4082447" cy="2169735"/>
          </a:xfrm>
          <a:prstGeom prst="rect">
            <a:avLst/>
          </a:prstGeom>
        </p:spPr>
        <p:txBody>
          <a:bodyPr lIns="51189" tIns="25595" rIns="51189" bIns="25595"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5" y="3543916"/>
            <a:ext cx="4082445" cy="2242451"/>
          </a:xfrm>
          <a:prstGeom prst="rect">
            <a:avLst/>
          </a:prstGeom>
        </p:spPr>
        <p:txBody>
          <a:bodyPr lIns="51189" tIns="25595" rIns="51189" bIns="25595"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6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7" y="2236076"/>
            <a:ext cx="3771085" cy="4154659"/>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4" name="直線コネクタ 13"/>
          <p:cNvCxnSpPr/>
          <p:nvPr userDrawn="1"/>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5" y="425813"/>
            <a:ext cx="3700501" cy="3793067"/>
          </a:xfrm>
          <a:prstGeom prst="rect">
            <a:avLst/>
          </a:prstGeom>
        </p:spPr>
        <p:txBody>
          <a:bodyPr lIns="51189" tIns="25595" rIns="51189" bIns="25595"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89" tIns="25595" rIns="51189" bIns="25595"/>
          <a:lstStyle>
            <a:lvl1pPr marL="0" marR="0" indent="0" algn="l" defTabSz="914196"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5"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6327139"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4" y="338670"/>
            <a:ext cx="2793515" cy="1335315"/>
          </a:xfrm>
          <a:prstGeom prst="rect">
            <a:avLst/>
          </a:prstGeom>
        </p:spPr>
        <p:txBody>
          <a:bodyPr lIns="51189" tIns="25595" rIns="51189" bIns="25595"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4" y="1673983"/>
            <a:ext cx="2793515" cy="1412724"/>
          </a:xfrm>
          <a:prstGeom prst="rect">
            <a:avLst/>
          </a:prstGeom>
        </p:spPr>
        <p:txBody>
          <a:bodyPr lIns="51189" tIns="25595" rIns="51189" bIns="25595"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3" y="3904348"/>
            <a:ext cx="2648397" cy="2510971"/>
          </a:xfrm>
          <a:prstGeom prst="rect">
            <a:avLst/>
          </a:prstGeom>
        </p:spPr>
        <p:txBody>
          <a:bodyPr lIns="51189" tIns="25595" rIns="51189" bIns="25595"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5"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lIns="51189" tIns="25595" rIns="51189" bIns="25595"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lIns="51189" tIns="25595" rIns="51189" bIns="25595"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8" name="正方形/長方形 17"/>
          <p:cNvSpPr/>
          <p:nvPr userDrawn="1"/>
        </p:nvSpPr>
        <p:spPr>
          <a:xfrm>
            <a:off x="4526658"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4379323" y="99592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lIns="51189" tIns="25595" rIns="51189" bIns="25595"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25" name="グループ化 24"/>
          <p:cNvGrpSpPr/>
          <p:nvPr userDrawn="1"/>
        </p:nvGrpSpPr>
        <p:grpSpPr>
          <a:xfrm flipH="1">
            <a:off x="4883910"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59" y="346980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5" y="3997001"/>
            <a:ext cx="3174421" cy="831423"/>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lIns="51189" tIns="25595" rIns="51189" bIns="25595"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38" name="グループ化 37"/>
          <p:cNvGrpSpPr/>
          <p:nvPr userDrawn="1"/>
        </p:nvGrpSpPr>
        <p:grpSpPr>
          <a:xfrm flipH="1">
            <a:off x="4883910"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59" y="56884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5" y="1096038"/>
            <a:ext cx="3174421" cy="831423"/>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lIns="51189" tIns="25595" rIns="51189" bIns="25595"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51" name="グループ化 50"/>
          <p:cNvGrpSpPr/>
          <p:nvPr userDrawn="1"/>
        </p:nvGrpSpPr>
        <p:grpSpPr>
          <a:xfrm>
            <a:off x="3305755"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7" y="200880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lIns="51189" tIns="25595" rIns="51189" bIns="25595"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lIns="51189" tIns="25595" rIns="51189" bIns="25595"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64" name="グループ化 63"/>
          <p:cNvGrpSpPr/>
          <p:nvPr userDrawn="1"/>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6" y="492996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lIns="51189" tIns="25595" rIns="51189" bIns="25595"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9" y="641314"/>
            <a:ext cx="4733223" cy="2651275"/>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6" y="3532069"/>
            <a:ext cx="4764883"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098"/>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2" y="641314"/>
            <a:ext cx="3796183" cy="2651275"/>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69"/>
            <a:ext cx="3821576"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6" y="641315"/>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4" y="2745983"/>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5"/>
            <a:ext cx="1092244" cy="25608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1" y="1158369"/>
            <a:ext cx="2550169" cy="4536359"/>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ounded Rectangle 3"/>
          <p:cNvSpPr/>
          <p:nvPr/>
        </p:nvSpPr>
        <p:spPr>
          <a:xfrm>
            <a:off x="160343" y="144470"/>
            <a:ext cx="8831263" cy="6561137"/>
          </a:xfrm>
          <a:prstGeom prst="roundRect">
            <a:avLst>
              <a:gd name="adj" fmla="val 3912"/>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Arial" pitchFamily="34" charset="0"/>
            </a:endParaRPr>
          </a:p>
        </p:txBody>
      </p:sp>
      <p:sp>
        <p:nvSpPr>
          <p:cNvPr id="2" name="Title 1"/>
          <p:cNvSpPr>
            <a:spLocks noGrp="1"/>
          </p:cNvSpPr>
          <p:nvPr>
            <p:ph type="ctrTitle"/>
          </p:nvPr>
        </p:nvSpPr>
        <p:spPr>
          <a:xfrm>
            <a:off x="685800" y="2130434"/>
            <a:ext cx="7772400" cy="1470025"/>
          </a:xfrm>
        </p:spPr>
        <p:txBody>
          <a:bodyPr/>
          <a:lstStyle>
            <a:lvl1pPr>
              <a:defRPr>
                <a:latin typeface="Arial" pitchFamily="34" charset="0"/>
              </a:defRPr>
            </a:lvl1p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6"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9"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488270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3" y="5060649"/>
            <a:ext cx="4887341" cy="1093408"/>
          </a:xfrm>
          <a:prstGeom prst="rect">
            <a:avLst/>
          </a:prstGeom>
        </p:spPr>
        <p:txBody>
          <a:bodyPr lIns="51189" tIns="25595" rIns="51189" bIns="25595"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098"/>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3"/>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7"/>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59"/>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5"/>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3"/>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9"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54084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2" y="1239745"/>
            <a:ext cx="3495215" cy="2110899"/>
          </a:xfrm>
          <a:prstGeom prst="rect">
            <a:avLst/>
          </a:prstGeom>
          <a:noFill/>
        </p:spPr>
        <p:txBody>
          <a:bodyPr lIns="51189" tIns="25595" rIns="51189" bIns="25595"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lIns="51189" tIns="25595" rIns="51189" bIns="25595"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3"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6"/>
            <a:ext cx="4151312" cy="3038621"/>
          </a:xfrm>
          <a:prstGeom prst="rect">
            <a:avLst/>
          </a:prstGeom>
          <a:effectLst>
            <a:innerShdw blurRad="114300">
              <a:prstClr val="black"/>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9" name="グループ化 8"/>
          <p:cNvGrpSpPr/>
          <p:nvPr userDrawn="1"/>
        </p:nvGrpSpPr>
        <p:grpSpPr>
          <a:xfrm>
            <a:off x="8387761" y="226118"/>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0"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14" name="グループ化 13"/>
          <p:cNvGrpSpPr/>
          <p:nvPr userDrawn="1"/>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9"/>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7"/>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2" y="1302845"/>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29" name="グループ化 28"/>
          <p:cNvGrpSpPr/>
          <p:nvPr userDrawn="1"/>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1"/>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50"/>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2"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37" name="グループ化 36"/>
          <p:cNvGrpSpPr/>
          <p:nvPr userDrawn="1"/>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09"/>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4"/>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7"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7"/>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9"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5" y="1378393"/>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89" tIns="25595" rIns="51189" bIns="25595"/>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4"/>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5205156" y="1469154"/>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5"/>
            <a:ext cx="3242467" cy="2110899"/>
          </a:xfrm>
          <a:prstGeom prst="rect">
            <a:avLst/>
          </a:prstGeom>
          <a:noFill/>
        </p:spPr>
        <p:txBody>
          <a:bodyPr lIns="51189" tIns="25595" rIns="51189" bIns="25595"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5"/>
            <a:ext cx="3237721" cy="2373389"/>
          </a:xfrm>
          <a:prstGeom prst="rect">
            <a:avLst/>
          </a:prstGeom>
        </p:spPr>
        <p:txBody>
          <a:bodyPr lIns="51189" tIns="25595" rIns="51189" bIns="25595"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18"/>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6" y="2187775"/>
            <a:ext cx="8045323" cy="2651275"/>
          </a:xfrm>
          <a:prstGeom prst="rect">
            <a:avLst/>
          </a:prstGeom>
        </p:spPr>
        <p:txBody>
          <a:bodyPr lIns="51189" tIns="25595" rIns="51189" bIns="25595"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5"/>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lIns="51189" tIns="25595" rIns="51189" bIns="25595">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4" y="1727085"/>
            <a:ext cx="4258144" cy="938591"/>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1"/>
            <a:ext cx="538795" cy="718517"/>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5" y="2774625"/>
            <a:ext cx="3698252" cy="638927"/>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3" y="4267204"/>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8" y="4220310"/>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0" y="4267204"/>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0"/>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6" y="4910284"/>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0"/>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4" y="4910284"/>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0"/>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89" tIns="25595" rIns="51189" bIns="25595"/>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89" tIns="25595" rIns="51189" bIns="25595"/>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6" y="2851056"/>
            <a:ext cx="8045323" cy="930536"/>
          </a:xfrm>
          <a:prstGeom prst="rect">
            <a:avLst/>
          </a:prstGeom>
        </p:spPr>
        <p:txBody>
          <a:bodyPr lIns="51189" tIns="25595" rIns="51189" bIns="25595"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6" y="3498167"/>
            <a:ext cx="8045323" cy="614219"/>
          </a:xfrm>
          <a:prstGeom prst="rect">
            <a:avLst/>
          </a:prstGeom>
        </p:spPr>
        <p:txBody>
          <a:bodyPr lIns="51189" tIns="25595" rIns="51189" bIns="25595"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27" name="直線コネクタ 26"/>
          <p:cNvCxnSpPr/>
          <p:nvPr userDrawn="1"/>
        </p:nvCxnSpPr>
        <p:spPr>
          <a:xfrm flipV="1">
            <a:off x="3794836"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8"/>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3"/>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1"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4" y="2017494"/>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4" y="3914025"/>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1" y="1101735"/>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 name="タイトル 1"/>
          <p:cNvSpPr>
            <a:spLocks noGrp="1"/>
          </p:cNvSpPr>
          <p:nvPr>
            <p:ph type="title" hasCustomPrompt="1"/>
          </p:nvPr>
        </p:nvSpPr>
        <p:spPr>
          <a:xfrm>
            <a:off x="225219" y="168798"/>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5"/>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3"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18" name="グループ化 17"/>
          <p:cNvGrpSpPr/>
          <p:nvPr userDrawn="1"/>
        </p:nvGrpSpPr>
        <p:grpSpPr>
          <a:xfrm flipH="1">
            <a:off x="4883911"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59" y="3469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5"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3"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31" name="グループ化 30"/>
          <p:cNvGrpSpPr/>
          <p:nvPr userDrawn="1"/>
        </p:nvGrpSpPr>
        <p:grpSpPr>
          <a:xfrm flipH="1">
            <a:off x="4883911"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59" y="5688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5"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44" name="グループ化 43"/>
          <p:cNvGrpSpPr/>
          <p:nvPr userDrawn="1"/>
        </p:nvGrpSpPr>
        <p:grpSpPr>
          <a:xfrm>
            <a:off x="3305757"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7" y="2008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57" name="グループ化 56"/>
          <p:cNvGrpSpPr/>
          <p:nvPr userDrawn="1"/>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8"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798"/>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5"/>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39999"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1" name="円/楕円 70"/>
          <p:cNvSpPr/>
          <p:nvPr userDrawn="1"/>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8" y="213791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6" y="255061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7" y="325126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6" name="円/楕円 75"/>
          <p:cNvSpPr/>
          <p:nvPr userDrawn="1"/>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6"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5"/>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8" y="46360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86" name="円/楕円 85"/>
          <p:cNvSpPr/>
          <p:nvPr userDrawn="1"/>
        </p:nvSpPr>
        <p:spPr>
          <a:xfrm>
            <a:off x="538249"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5"/>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8" y="48777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0"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2" name="図プレースホルダー 11"/>
          <p:cNvSpPr>
            <a:spLocks noGrp="1"/>
          </p:cNvSpPr>
          <p:nvPr>
            <p:ph type="pic" sz="quarter" idx="10" hasCustomPrompt="1"/>
          </p:nvPr>
        </p:nvSpPr>
        <p:spPr>
          <a:xfrm>
            <a:off x="7" y="0"/>
            <a:ext cx="5279847" cy="6858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1300">
                <a:solidFill>
                  <a:schemeClr val="bg1"/>
                </a:solidFill>
              </a:defRPr>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cxnSp>
        <p:nvCxnSpPr>
          <p:cNvPr id="13" name="直線コネクタ 12"/>
          <p:cNvCxnSpPr/>
          <p:nvPr userDrawn="1"/>
        </p:nvCxnSpPr>
        <p:spPr>
          <a:xfrm flipH="1" flipV="1">
            <a:off x="3656971" y="0"/>
            <a:ext cx="1676111"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5221813" y="2022333"/>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5228843"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88"/>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184728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4"/>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7" y="303804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7"/>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7" y="422880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68"/>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6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1819425"/>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5"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009971"/>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5"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200516"/>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5"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6" y="5391063"/>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5"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2208631"/>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235372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3399384"/>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7" y="354447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590146"/>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7" y="473523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2297725"/>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grpSp>
        <p:nvGrpSpPr>
          <p:cNvPr id="34" name="グループ化 33"/>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5" y="27184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488271"/>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5" y="390895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678816"/>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5" y="509950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7" y="6108591"/>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9" name="正方形/長方形 17"/>
          <p:cNvSpPr/>
          <p:nvPr userDrawn="1"/>
        </p:nvSpPr>
        <p:spPr>
          <a:xfrm rot="1028648">
            <a:off x="844686"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7" name="正方形/長方形 17"/>
          <p:cNvSpPr/>
          <p:nvPr userDrawn="1"/>
        </p:nvSpPr>
        <p:spPr>
          <a:xfrm rot="1028648">
            <a:off x="844686"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5" name="正方形/長方形 17"/>
          <p:cNvSpPr/>
          <p:nvPr userDrawn="1"/>
        </p:nvSpPr>
        <p:spPr>
          <a:xfrm rot="1028648">
            <a:off x="-51692" y="193828"/>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4" name="正方形/長方形 17"/>
          <p:cNvSpPr/>
          <p:nvPr userDrawn="1"/>
        </p:nvSpPr>
        <p:spPr>
          <a:xfrm rot="1028648">
            <a:off x="844686"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8" name="正方形/長方形 17"/>
          <p:cNvSpPr/>
          <p:nvPr userDrawn="1"/>
        </p:nvSpPr>
        <p:spPr>
          <a:xfrm rot="1028648">
            <a:off x="844686"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5" name="正方形/長方形 14"/>
          <p:cNvSpPr/>
          <p:nvPr userDrawn="1"/>
        </p:nvSpPr>
        <p:spPr>
          <a:xfrm>
            <a:off x="1497438"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5"/>
            <a:ext cx="4482088" cy="1512695"/>
          </a:xfrm>
        </p:spPr>
        <p:txBody>
          <a:bodyPr anchor="b">
            <a:noAutofit/>
          </a:bodyPr>
          <a:lstStyle>
            <a:lvl1pPr marL="0" marR="0" indent="0" algn="l" defTabSz="914060"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5" y="3918861"/>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5" y="917890"/>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6" name="正方形/長方形 15"/>
          <p:cNvSpPr/>
          <p:nvPr userDrawn="1"/>
        </p:nvSpPr>
        <p:spPr>
          <a:xfrm>
            <a:off x="983565" y="203236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7" name="正方形/長方形 16"/>
          <p:cNvSpPr/>
          <p:nvPr userDrawn="1"/>
        </p:nvSpPr>
        <p:spPr>
          <a:xfrm>
            <a:off x="983565"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8" name="正方形/長方形 27"/>
          <p:cNvSpPr/>
          <p:nvPr userDrawn="1"/>
        </p:nvSpPr>
        <p:spPr>
          <a:xfrm>
            <a:off x="983565" y="425910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0" name="正方形/長方形 29"/>
          <p:cNvSpPr/>
          <p:nvPr userDrawn="1"/>
        </p:nvSpPr>
        <p:spPr>
          <a:xfrm>
            <a:off x="983565" y="537248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8" y="1015581"/>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8" y="214248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6" y="325585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6" y="5491984"/>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8" y="2044514"/>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6" name="直線コネクタ 15"/>
          <p:cNvCxnSpPr/>
          <p:nvPr userDrawn="1"/>
        </p:nvCxnSpPr>
        <p:spPr>
          <a:xfrm>
            <a:off x="36293"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7" y="1739862"/>
            <a:ext cx="1292551" cy="1440343"/>
          </a:xfrm>
          <a:prstGeom prst="rect">
            <a:avLst/>
          </a:prstGeom>
        </p:spPr>
      </p:pic>
      <p:sp>
        <p:nvSpPr>
          <p:cNvPr id="24"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5" y="7"/>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0" y="2460029"/>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1" name="円/楕円 20"/>
          <p:cNvSpPr/>
          <p:nvPr userDrawn="1"/>
        </p:nvSpPr>
        <p:spPr>
          <a:xfrm>
            <a:off x="4286741"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3" name="図プレースホルダー 7"/>
          <p:cNvSpPr>
            <a:spLocks noGrp="1"/>
          </p:cNvSpPr>
          <p:nvPr>
            <p:ph type="pic" sz="quarter" idx="12" hasCustomPrompt="1"/>
          </p:nvPr>
        </p:nvSpPr>
        <p:spPr>
          <a:xfrm>
            <a:off x="4395348"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7" y="2550618"/>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7"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0" name="円/楕円 29"/>
          <p:cNvSpPr/>
          <p:nvPr userDrawn="1"/>
        </p:nvSpPr>
        <p:spPr>
          <a:xfrm>
            <a:off x="4286741"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1" name="図プレースホルダー 7"/>
          <p:cNvSpPr>
            <a:spLocks noGrp="1"/>
          </p:cNvSpPr>
          <p:nvPr>
            <p:ph type="pic" sz="quarter" idx="26" hasCustomPrompt="1"/>
          </p:nvPr>
        </p:nvSpPr>
        <p:spPr>
          <a:xfrm>
            <a:off x="43953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7"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2"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5" name="円/楕円 34"/>
          <p:cNvSpPr/>
          <p:nvPr userDrawn="1"/>
        </p:nvSpPr>
        <p:spPr>
          <a:xfrm>
            <a:off x="4285552"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6" name="図プレースホルダー 7"/>
          <p:cNvSpPr>
            <a:spLocks noGrp="1"/>
          </p:cNvSpPr>
          <p:nvPr>
            <p:ph type="pic" sz="quarter" idx="29" hasCustomPrompt="1"/>
          </p:nvPr>
        </p:nvSpPr>
        <p:spPr>
          <a:xfrm>
            <a:off x="4394164"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4"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51" y="4877772"/>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4" y="168796"/>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7" y="1939538"/>
            <a:ext cx="6988187" cy="912101"/>
          </a:xfrm>
          <a:prstGeom prst="rect">
            <a:avLst/>
          </a:prstGeom>
        </p:spPr>
        <p:txBody>
          <a:bodyPr lIns="51177" tIns="25589" rIns="51177" bIns="2558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5" name="正方形/長方形 4"/>
          <p:cNvSpPr/>
          <p:nvPr userDrawn="1"/>
        </p:nvSpPr>
        <p:spPr>
          <a:xfrm>
            <a:off x="3645059" y="345803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1077917" y="2782721"/>
            <a:ext cx="6988187"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302" y="3764047"/>
            <a:ext cx="6988187" cy="12405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userDrawn="1"/>
        </p:nvGrpSpPr>
        <p:grpSpPr>
          <a:xfrm>
            <a:off x="8387761" y="226118"/>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18"/>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794692" y="2279113"/>
            <a:ext cx="2566909" cy="2055691"/>
          </a:xfrm>
          <a:prstGeom prst="rect">
            <a:avLst/>
          </a:prstGeom>
        </p:spPr>
        <p:txBody>
          <a:bodyPr lIns="51177" tIns="25589" rIns="51177" bIns="25589" anchor="ctr"/>
          <a:lstStyle>
            <a:lvl1pPr algn="r">
              <a:defRPr baseline="0"/>
            </a:lvl1pPr>
          </a:lstStyle>
          <a:p>
            <a:r>
              <a:rPr kumimoji="1" lang="en-US" altLang="ja-JP" dirty="0"/>
              <a:t>TEXT</a:t>
            </a:r>
            <a:endParaRPr kumimoji="1" lang="ja-JP" altLang="en-US" dirty="0"/>
          </a:p>
        </p:txBody>
      </p:sp>
      <p:sp>
        <p:nvSpPr>
          <p:cNvPr id="11" name="正方形/長方形 10"/>
          <p:cNvSpPr/>
          <p:nvPr userDrawn="1"/>
        </p:nvSpPr>
        <p:spPr>
          <a:xfrm rot="5400000">
            <a:off x="2280974" y="3285749"/>
            <a:ext cx="2472275" cy="4241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2" name="テキスト プレースホルダー 5"/>
          <p:cNvSpPr>
            <a:spLocks noGrp="1"/>
          </p:cNvSpPr>
          <p:nvPr>
            <p:ph type="body" sz="quarter" idx="12" hasCustomPrompt="1"/>
          </p:nvPr>
        </p:nvSpPr>
        <p:spPr>
          <a:xfrm>
            <a:off x="3642910" y="2466550"/>
            <a:ext cx="4676697" cy="1601351"/>
          </a:xfr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18"/>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682170" y="684633"/>
            <a:ext cx="3910935" cy="2569703"/>
          </a:xfrm>
          <a:prstGeom prst="rect">
            <a:avLst/>
          </a:prstGeom>
        </p:spPr>
        <p:txBody>
          <a:bodyPr lIns="51177" tIns="25589" rIns="51177" bIns="25589" anchor="b"/>
          <a:lstStyle>
            <a:lvl1pPr algn="ctr">
              <a:lnSpc>
                <a:spcPts val="4927"/>
              </a:lnSpc>
              <a:defRPr sz="6700" baseline="0"/>
            </a:lvl1pPr>
          </a:lstStyle>
          <a:p>
            <a:r>
              <a:rPr kumimoji="1" lang="en-US" altLang="ja-JP" dirty="0"/>
              <a:t>TEXT</a:t>
            </a:r>
            <a:endParaRPr kumimoji="1" lang="ja-JP" altLang="en-US" dirty="0"/>
          </a:p>
        </p:txBody>
      </p:sp>
      <p:sp>
        <p:nvSpPr>
          <p:cNvPr id="12" name="テキスト プレースホルダー 5"/>
          <p:cNvSpPr>
            <a:spLocks noGrp="1"/>
          </p:cNvSpPr>
          <p:nvPr>
            <p:ph type="body" sz="quarter" idx="12" hasCustomPrompt="1"/>
          </p:nvPr>
        </p:nvSpPr>
        <p:spPr>
          <a:xfrm>
            <a:off x="2644270" y="3428390"/>
            <a:ext cx="5597971" cy="1945479"/>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13" name="正方形/長方形 12"/>
          <p:cNvSpPr/>
          <p:nvPr userDrawn="1"/>
        </p:nvSpPr>
        <p:spPr>
          <a:xfrm>
            <a:off x="2718117" y="327867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10" name="円/楕円 9"/>
          <p:cNvSpPr>
            <a:spLocks noChangeAspect="1"/>
          </p:cNvSpPr>
          <p:nvPr userDrawn="1"/>
        </p:nvSpPr>
        <p:spPr>
          <a:xfrm>
            <a:off x="3429209"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1" name="円/楕円 10"/>
          <p:cNvSpPr/>
          <p:nvPr userDrawn="1"/>
        </p:nvSpPr>
        <p:spPr>
          <a:xfrm>
            <a:off x="3520108" y="590651"/>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2" name="図プレースホルダー 5"/>
          <p:cNvSpPr>
            <a:spLocks noGrp="1"/>
          </p:cNvSpPr>
          <p:nvPr>
            <p:ph type="pic" sz="quarter" idx="14" hasCustomPrompt="1"/>
          </p:nvPr>
        </p:nvSpPr>
        <p:spPr>
          <a:xfrm>
            <a:off x="3560404" y="644383"/>
            <a:ext cx="2023213" cy="269808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userDrawn="1"/>
        </p:nvGrpSpPr>
        <p:grpSpPr>
          <a:xfrm>
            <a:off x="8387761" y="226118"/>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7" name="タイトル 1"/>
          <p:cNvSpPr>
            <a:spLocks noGrp="1"/>
          </p:cNvSpPr>
          <p:nvPr>
            <p:ph type="title" hasCustomPrompt="1"/>
          </p:nvPr>
        </p:nvSpPr>
        <p:spPr>
          <a:xfrm>
            <a:off x="1224474" y="3573202"/>
            <a:ext cx="6666931" cy="770983"/>
          </a:xfrm>
          <a:prstGeom prst="rect">
            <a:avLst/>
          </a:prstGeom>
        </p:spPr>
        <p:txBody>
          <a:bodyPr lIns="51177" tIns="25589" rIns="51177" bIns="2558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9" y="4192180"/>
            <a:ext cx="6684431" cy="579233"/>
          </a:xfrm>
        </p:spPr>
        <p:txBody>
          <a:bodyPr anchor="t">
            <a:noAutofit/>
          </a:bodyPr>
          <a:lstStyle>
            <a:lvl1pPr marL="0" marR="0" indent="0" algn="ctr" defTabSz="91399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60" y="4961205"/>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userDrawn="1"/>
        </p:nvSpPr>
        <p:spPr>
          <a:xfrm>
            <a:off x="3645059" y="480736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16D880D6-7C4C-4AC1-9227-29A59BB70BE6}"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653F898E-479D-4903-9BAD-1F831A3DE48F}" type="slidenum">
              <a:rPr lang="en-US" smtClean="0"/>
              <a:pPr>
                <a:defRPr/>
              </a:pPr>
              <a:t>‹#›</a:t>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3" y="530567"/>
            <a:ext cx="4845479" cy="1143000"/>
          </a:xfrm>
          <a:prstGeom prst="rect">
            <a:avLst/>
          </a:prstGeom>
        </p:spPr>
        <p:txBody>
          <a:bodyPr lIns="51177" tIns="25589" rIns="51177" bIns="2558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4" name="グループ化 3"/>
          <p:cNvGrpSpPr/>
          <p:nvPr userDrawn="1"/>
        </p:nvGrpSpPr>
        <p:grpSpPr>
          <a:xfrm>
            <a:off x="8387761" y="226118"/>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8" y="120158"/>
            <a:ext cx="4751899" cy="579233"/>
          </a:xfrm>
        </p:spPr>
        <p:txBody>
          <a:bodyPr anchor="t">
            <a:noAutofit/>
          </a:bodyPr>
          <a:lstStyle>
            <a:lvl1pPr marL="0" marR="0" indent="0" algn="l" defTabSz="91399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userDrawn="1"/>
        </p:nvSpPr>
        <p:spPr>
          <a:xfrm>
            <a:off x="3511439" y="138612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2" name="二等辺三角形 10"/>
          <p:cNvSpPr/>
          <p:nvPr userDrawn="1"/>
        </p:nvSpPr>
        <p:spPr>
          <a:xfrm rot="5400000">
            <a:off x="3176228"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grpSp>
        <p:nvGrpSpPr>
          <p:cNvPr id="13" name="グループ化 12"/>
          <p:cNvGrpSpPr/>
          <p:nvPr userDrawn="1"/>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0" y="1830833"/>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8" y="2390072"/>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userDrawn="1"/>
        </p:nvSpPr>
        <p:spPr>
          <a:xfrm rot="5400000">
            <a:off x="3186134" y="20270"/>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grpSp>
        <p:nvGrpSpPr>
          <p:cNvPr id="22" name="グループ化 21"/>
          <p:cNvGrpSpPr/>
          <p:nvPr userDrawn="1"/>
        </p:nvGrpSpPr>
        <p:grpSpPr>
          <a:xfrm>
            <a:off x="5"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4" y="330104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4" y="3860288"/>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userDrawn="1"/>
        </p:nvSpPr>
        <p:spPr>
          <a:xfrm rot="5400000">
            <a:off x="3186161" y="1483996"/>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grpSp>
        <p:nvGrpSpPr>
          <p:cNvPr id="31" name="グループ化 30"/>
          <p:cNvGrpSpPr/>
          <p:nvPr userDrawn="1"/>
        </p:nvGrpSpPr>
        <p:grpSpPr>
          <a:xfrm>
            <a:off x="5"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4" y="4764731"/>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4" y="5323967"/>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8" y="0"/>
            <a:ext cx="3066225" cy="6858000"/>
          </a:xfrm>
          <a:effectLst>
            <a:outerShdw blurRad="50800" dist="88900" dir="2700000" algn="t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0" y="979571"/>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33" name="正方形/長方形 32"/>
          <p:cNvSpPr/>
          <p:nvPr userDrawn="1"/>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0" name="正方形/長方形 9"/>
          <p:cNvSpPr/>
          <p:nvPr userDrawn="1"/>
        </p:nvSpPr>
        <p:spPr>
          <a:xfrm>
            <a:off x="-21761"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25" name="正方形/長方形 9"/>
          <p:cNvSpPr/>
          <p:nvPr userDrawn="1"/>
        </p:nvSpPr>
        <p:spPr>
          <a:xfrm rot="10800000">
            <a:off x="4232569"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32" name="図プレースホルダー 31"/>
          <p:cNvSpPr>
            <a:spLocks noGrp="1"/>
          </p:cNvSpPr>
          <p:nvPr>
            <p:ph type="pic" sz="quarter" idx="16" hasCustomPrompt="1"/>
          </p:nvPr>
        </p:nvSpPr>
        <p:spPr>
          <a:xfrm>
            <a:off x="4534938" y="1127094"/>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6" y="89209"/>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91"/>
            <a:ext cx="8229600" cy="912101"/>
          </a:xfrm>
          <a:prstGeom prst="rect">
            <a:avLst/>
          </a:prstGeom>
        </p:spPr>
        <p:txBody>
          <a:bodyPr lIns="51177" tIns="25589" rIns="51177" bIns="2558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6" name="テキスト プレースホルダー 5"/>
          <p:cNvSpPr>
            <a:spLocks noGrp="1"/>
          </p:cNvSpPr>
          <p:nvPr>
            <p:ph type="body" sz="quarter" idx="12" hasCustomPrompt="1"/>
          </p:nvPr>
        </p:nvSpPr>
        <p:spPr>
          <a:xfrm>
            <a:off x="1455760" y="4961205"/>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userDrawn="1"/>
        </p:nvSpPr>
        <p:spPr>
          <a:xfrm>
            <a:off x="3645059" y="4807365"/>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3606173"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3"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5" y="541925"/>
            <a:ext cx="4323239" cy="35797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9" y="203565"/>
            <a:ext cx="428822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2" y="3304470"/>
            <a:ext cx="4323239" cy="35797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7"/>
            <a:ext cx="4300908"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8" y="-29024"/>
            <a:ext cx="1364107" cy="3882419"/>
          </a:xfrm>
          <a:blipFill>
            <a:blip r:embed="rId5"/>
            <a:stretch>
              <a:fillRect/>
            </a:stretch>
          </a:blipFill>
        </p:spPr>
        <p:txBody>
          <a:bodyPr/>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89" y="-14509"/>
            <a:ext cx="1364107" cy="3882419"/>
          </a:xfrm>
          <a:blipFill>
            <a:blip r:embed="rId5"/>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6155830"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90" name="正方形/長方形 89"/>
          <p:cNvSpPr/>
          <p:nvPr userDrawn="1"/>
        </p:nvSpPr>
        <p:spPr>
          <a:xfrm rot="16200000">
            <a:off x="5499186"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cxnSp>
        <p:nvCxnSpPr>
          <p:cNvPr id="91" name="直線コネクタ 90"/>
          <p:cNvCxnSpPr/>
          <p:nvPr userDrawn="1"/>
        </p:nvCxnSpPr>
        <p:spPr>
          <a:xfrm>
            <a:off x="6257039" y="403653"/>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6264295"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7386358" y="3962481"/>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2" y="2984027"/>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50"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userDrawn="1"/>
        </p:nvSpPr>
        <p:spPr>
          <a:xfrm rot="10800000" flipH="1">
            <a:off x="3358686"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81" name="正方形/長方形 80"/>
          <p:cNvSpPr/>
          <p:nvPr userDrawn="1"/>
        </p:nvSpPr>
        <p:spPr>
          <a:xfrm rot="16200000">
            <a:off x="2702044" y="100463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cxnSp>
        <p:nvCxnSpPr>
          <p:cNvPr id="82" name="直線コネクタ 81"/>
          <p:cNvCxnSpPr/>
          <p:nvPr userDrawn="1"/>
        </p:nvCxnSpPr>
        <p:spPr>
          <a:xfrm>
            <a:off x="3459895" y="403653"/>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3467151"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4589214" y="396248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6" y="2984027"/>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299"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userDrawn="1"/>
        </p:nvSpPr>
        <p:spPr>
          <a:xfrm rot="10800000" flipH="1">
            <a:off x="570888"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2" name="正方形/長方形 11"/>
          <p:cNvSpPr/>
          <p:nvPr userDrawn="1"/>
        </p:nvSpPr>
        <p:spPr>
          <a:xfrm rot="16200000">
            <a:off x="-85759" y="1016760"/>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cxnSp>
        <p:nvCxnSpPr>
          <p:cNvPr id="8" name="直線コネクタ 7"/>
          <p:cNvCxnSpPr/>
          <p:nvPr/>
        </p:nvCxnSpPr>
        <p:spPr>
          <a:xfrm>
            <a:off x="672096" y="415781"/>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14" y="397461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14506"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cxnSp>
        <p:nvCxnSpPr>
          <p:cNvPr id="49" name="直線コネクタ 48"/>
          <p:cNvCxnSpPr/>
          <p:nvPr userDrawn="1"/>
        </p:nvCxnSpPr>
        <p:spPr>
          <a:xfrm>
            <a:off x="-22595" y="2070019"/>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8387761" y="226118"/>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60" y="1142467"/>
            <a:ext cx="6232503" cy="850831"/>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userDrawn="1"/>
        </p:nvSpPr>
        <p:spPr>
          <a:xfrm>
            <a:off x="3645059" y="101280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58" name="タイトル 1"/>
          <p:cNvSpPr>
            <a:spLocks noGrp="1"/>
          </p:cNvSpPr>
          <p:nvPr>
            <p:ph type="title" hasCustomPrompt="1"/>
          </p:nvPr>
        </p:nvSpPr>
        <p:spPr>
          <a:xfrm>
            <a:off x="457200" y="168799"/>
            <a:ext cx="8229600" cy="912101"/>
          </a:xfrm>
          <a:prstGeom prst="rect">
            <a:avLst/>
          </a:prstGeom>
        </p:spPr>
        <p:txBody>
          <a:bodyPr lIns="51177" tIns="25589" rIns="51177" bIns="2558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2"/>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399" y="2996153"/>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2" y="3427949"/>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29" name="テキスト プレースホルダー 5"/>
          <p:cNvSpPr>
            <a:spLocks noGrp="1"/>
          </p:cNvSpPr>
          <p:nvPr>
            <p:ph type="body" sz="quarter" idx="17" hasCustomPrompt="1"/>
          </p:nvPr>
        </p:nvSpPr>
        <p:spPr>
          <a:xfrm>
            <a:off x="447212" y="1073163"/>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正方形/長方形 4"/>
          <p:cNvSpPr/>
          <p:nvPr userDrawn="1"/>
        </p:nvSpPr>
        <p:spPr>
          <a:xfrm>
            <a:off x="-14505" y="4663926"/>
            <a:ext cx="9178407" cy="2228724"/>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a:p>
        </p:txBody>
      </p:sp>
      <p:cxnSp>
        <p:nvCxnSpPr>
          <p:cNvPr id="6" name="直線コネクタ 5"/>
          <p:cNvCxnSpPr/>
          <p:nvPr userDrawn="1"/>
        </p:nvCxnSpPr>
        <p:spPr>
          <a:xfrm>
            <a:off x="0" y="478322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4972733" y="5021949"/>
            <a:ext cx="3910751" cy="117081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sp>
        <p:nvSpPr>
          <p:cNvPr id="8" name="図プレースホルダー 6"/>
          <p:cNvSpPr>
            <a:spLocks noGrp="1"/>
          </p:cNvSpPr>
          <p:nvPr>
            <p:ph type="pic" sz="quarter" idx="13" hasCustomPrompt="1"/>
          </p:nvPr>
        </p:nvSpPr>
        <p:spPr>
          <a:xfrm>
            <a:off x="457205" y="2172948"/>
            <a:ext cx="4303651" cy="3257144"/>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1100" baseline="0"/>
            </a:lvl1pPr>
          </a:lstStyle>
          <a:p>
            <a:r>
              <a:rPr kumimoji="1" lang="en-US" altLang="ja-JP"/>
              <a:t>Add an image</a:t>
            </a:r>
            <a:endParaRPr kumimoji="1" lang="ja-JP" altLang="en-US"/>
          </a:p>
        </p:txBody>
      </p:sp>
      <p:grpSp>
        <p:nvGrpSpPr>
          <p:cNvPr id="9" name="グループ化 8"/>
          <p:cNvGrpSpPr/>
          <p:nvPr userDrawn="1"/>
        </p:nvGrpSpPr>
        <p:grpSpPr>
          <a:xfrm>
            <a:off x="457212" y="1854648"/>
            <a:ext cx="4303651" cy="395713"/>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21" name="山形 20"/>
          <p:cNvSpPr/>
          <p:nvPr userDrawn="1"/>
        </p:nvSpPr>
        <p:spPr>
          <a:xfrm>
            <a:off x="4987242" y="1893276"/>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4" hasCustomPrompt="1"/>
          </p:nvPr>
        </p:nvSpPr>
        <p:spPr>
          <a:xfrm>
            <a:off x="5233262" y="1809099"/>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5" name="山形 24"/>
          <p:cNvSpPr/>
          <p:nvPr userDrawn="1"/>
        </p:nvSpPr>
        <p:spPr>
          <a:xfrm>
            <a:off x="4987242" y="2853641"/>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a:solidFill>
                <a:schemeClr val="tx1"/>
              </a:solidFill>
            </a:endParaRPr>
          </a:p>
        </p:txBody>
      </p:sp>
      <p:sp>
        <p:nvSpPr>
          <p:cNvPr id="26" name="テキスト プレースホルダー 5"/>
          <p:cNvSpPr>
            <a:spLocks noGrp="1"/>
          </p:cNvSpPr>
          <p:nvPr>
            <p:ph type="body" sz="quarter" idx="15" hasCustomPrompt="1"/>
          </p:nvPr>
        </p:nvSpPr>
        <p:spPr>
          <a:xfrm>
            <a:off x="5233262" y="2769464"/>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7" name="山形 26"/>
          <p:cNvSpPr/>
          <p:nvPr userDrawn="1"/>
        </p:nvSpPr>
        <p:spPr>
          <a:xfrm>
            <a:off x="4987242" y="3814001"/>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a:solidFill>
                <a:schemeClr val="tx1"/>
              </a:solidFill>
            </a:endParaRPr>
          </a:p>
        </p:txBody>
      </p:sp>
      <p:sp>
        <p:nvSpPr>
          <p:cNvPr id="28" name="テキスト プレースホルダー 5"/>
          <p:cNvSpPr>
            <a:spLocks noGrp="1"/>
          </p:cNvSpPr>
          <p:nvPr>
            <p:ph type="body" sz="quarter" idx="16" hasCustomPrompt="1"/>
          </p:nvPr>
        </p:nvSpPr>
        <p:spPr>
          <a:xfrm>
            <a:off x="5233262" y="3729825"/>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9" name="テキスト プレースホルダー 5"/>
          <p:cNvSpPr>
            <a:spLocks noGrp="1"/>
          </p:cNvSpPr>
          <p:nvPr>
            <p:ph type="body" sz="quarter" idx="17" hasCustomPrompt="1"/>
          </p:nvPr>
        </p:nvSpPr>
        <p:spPr>
          <a:xfrm>
            <a:off x="447212" y="1073163"/>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age Number Only">
    <p:spTree>
      <p:nvGrpSpPr>
        <p:cNvPr id="1" name=""/>
        <p:cNvGrpSpPr/>
        <p:nvPr/>
      </p:nvGrpSpPr>
      <p:grpSpPr>
        <a:xfrm>
          <a:off x="0" y="0"/>
          <a:ext cx="0" cy="0"/>
          <a:chOff x="0" y="0"/>
          <a:chExt cx="0" cy="0"/>
        </a:xfrm>
      </p:grpSpPr>
      <p:grpSp>
        <p:nvGrpSpPr>
          <p:cNvPr id="2" name="グループ化 1"/>
          <p:cNvGrpSpPr/>
          <p:nvPr/>
        </p:nvGrpSpPr>
        <p:grpSpPr>
          <a:xfrm>
            <a:off x="8387761" y="226117"/>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8"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2"/>
            <a:ext cx="4124800" cy="965199"/>
          </a:xfrm>
          <a:prstGeom prst="rect">
            <a:avLst/>
          </a:prstGeom>
        </p:spPr>
        <p:txBody>
          <a:bodyPr lIns="51197" tIns="25599" rIns="51197" bIns="25599"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4"/>
            <a:ext cx="7772400" cy="1470025"/>
          </a:xfrm>
          <a:prstGeom prst="rect">
            <a:avLst/>
          </a:prstGeom>
        </p:spPr>
        <p:txBody>
          <a:bodyPr lIns="51197" tIns="25599" rIns="51197" bIns="25599"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4" y="3773716"/>
            <a:ext cx="7778307" cy="692149"/>
          </a:xfrm>
          <a:prstGeom prst="rect">
            <a:avLst/>
          </a:prstGeom>
        </p:spPr>
        <p:txBody>
          <a:bodyPr lIns="51197" tIns="25599" rIns="51197" bIns="25599"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660573"/>
            <a:ext cx="5325676" cy="967619"/>
          </a:xfrm>
          <a:prstGeom prst="rect">
            <a:avLst/>
          </a:prstGeom>
        </p:spPr>
        <p:txBody>
          <a:bodyPr lIns="51197" tIns="25599" rIns="51197" bIns="25599"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7"/>
            <a:ext cx="7772400" cy="1470025"/>
          </a:xfrm>
          <a:prstGeom prst="rect">
            <a:avLst/>
          </a:prstGeom>
        </p:spPr>
        <p:txBody>
          <a:bodyPr lIns="51197" tIns="25599" rIns="51197" bIns="25599"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4" y="3464227"/>
            <a:ext cx="7778307" cy="692149"/>
          </a:xfrm>
          <a:prstGeom prst="rect">
            <a:avLst/>
          </a:prstGeom>
        </p:spPr>
        <p:txBody>
          <a:bodyPr lIns="51197" tIns="25599" rIns="51197" bIns="25599"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lIns="51197" tIns="25599" rIns="51197" bIns="25599"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p:nvSpPr>
        <p:spPr>
          <a:xfrm>
            <a:off x="3645059" y="545424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D5A2D75A-2D40-41A2-A500-A77EC242E0D9}" type="datetimeFigureOut">
              <a:rPr lang="en-US" smtClean="0"/>
              <a:pPr>
                <a:defRPr/>
              </a:pPr>
              <a:t>05/03/2019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8D6C9E9A-8277-4D2B-9307-12D9E93FACF8}" type="slidenum">
              <a:rPr lang="en-US" smtClean="0"/>
              <a:pPr>
                <a:defRPr/>
              </a:pPr>
              <a:t>‹#›</a:t>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10" name="二等辺三角形 10"/>
          <p:cNvSpPr/>
          <p:nvPr/>
        </p:nvSpPr>
        <p:spPr>
          <a:xfrm rot="5400000">
            <a:off x="3431622"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2" name="直線コネクタ 11"/>
          <p:cNvCxnSpPr/>
          <p:nvPr/>
        </p:nvCxnSpPr>
        <p:spPr>
          <a:xfrm>
            <a:off x="6"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6"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3"/>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4" y="3419327"/>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5" hasCustomPrompt="1"/>
          </p:nvPr>
        </p:nvSpPr>
        <p:spPr>
          <a:xfrm>
            <a:off x="862551" y="3405566"/>
            <a:ext cx="6981060" cy="812799"/>
          </a:xfrm>
          <a:prstGeom prst="rect">
            <a:avLst/>
          </a:prstGeom>
        </p:spPr>
        <p:txBody>
          <a:bodyPr lIns="51197" tIns="25599" rIns="51197" bIns="25599"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78"/>
            <a:ext cx="6981060" cy="812799"/>
          </a:xfrm>
          <a:prstGeom prst="rect">
            <a:avLst/>
          </a:prstGeom>
        </p:spPr>
        <p:txBody>
          <a:bodyPr lIns="51197" tIns="25599" rIns="51197" bIns="25599"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p:nvSpPr>
        <p:spPr>
          <a:xfrm>
            <a:off x="3645059" y="585155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lIns="51197" tIns="25599" rIns="51197" bIns="25599"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cxnSp>
        <p:nvCxnSpPr>
          <p:cNvPr id="56" name="直線コネクタ 55"/>
          <p:cNvCxnSpPr/>
          <p:nvPr/>
        </p:nvCxnSpPr>
        <p:spPr>
          <a:xfrm flipV="1">
            <a:off x="6561529" y="2330006"/>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flipV="1">
            <a:off x="4572003"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572003"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2979335"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2979335"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3747904"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5396108" y="77583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2582476" y="77583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2582471" y="2330006"/>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flipV="1">
            <a:off x="2582476" y="452799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747904"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5396108" y="452799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2399814" y="530981"/>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円/楕円 61"/>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2667336" y="3405566"/>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正方形/長方形 1"/>
          <p:cNvSpPr/>
          <p:nvPr/>
        </p:nvSpPr>
        <p:spPr>
          <a:xfrm>
            <a:off x="0" y="2853269"/>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9" name="円/楕円 58"/>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2399795" y="532217"/>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円/楕円 61"/>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2667336" y="3405566"/>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正方形/長方形 22"/>
          <p:cNvSpPr/>
          <p:nvPr/>
        </p:nvSpPr>
        <p:spPr>
          <a:xfrm>
            <a:off x="0" y="2561431"/>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 name="直線コネクタ 2"/>
          <p:cNvCxnSpPr/>
          <p:nvPr/>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2" name="山形 11"/>
          <p:cNvSpPr/>
          <p:nvPr/>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山形 6"/>
          <p:cNvSpPr/>
          <p:nvPr/>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8" name="山形 7"/>
          <p:cNvSpPr/>
          <p:nvPr/>
        </p:nvSpPr>
        <p:spPr>
          <a:xfrm>
            <a:off x="5279510"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5" name="山形 4"/>
          <p:cNvSpPr/>
          <p:nvPr/>
        </p:nvSpPr>
        <p:spPr>
          <a:xfrm>
            <a:off x="3031203"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6" name="山形 5"/>
          <p:cNvSpPr/>
          <p:nvPr/>
        </p:nvSpPr>
        <p:spPr>
          <a:xfrm rot="10800000">
            <a:off x="2431629"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7" name="円/楕円 16"/>
          <p:cNvSpPr/>
          <p:nvPr/>
        </p:nvSpPr>
        <p:spPr>
          <a:xfrm>
            <a:off x="2399795"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円/楕円 15"/>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円/楕円 17"/>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36" y="3433702"/>
            <a:ext cx="3809339" cy="812799"/>
          </a:xfrm>
          <a:prstGeom prst="rect">
            <a:avLst/>
          </a:prstGeom>
        </p:spPr>
        <p:txBody>
          <a:bodyPr lIns="51197" tIns="25599" rIns="51197" bIns="25599"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89"/>
            <a:ext cx="9144000" cy="4270411"/>
          </a:xfrm>
          <a:prstGeom prst="rect">
            <a:avLst/>
          </a:prstGeom>
        </p:spPr>
        <p:txBody>
          <a:bodyPr lIns="51197" tIns="25599" rIns="51197" bIns="25599"/>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15"/>
            <a:ext cx="7829999" cy="1282549"/>
          </a:xfrm>
          <a:prstGeom prst="rect">
            <a:avLst/>
          </a:prstGeom>
        </p:spPr>
        <p:txBody>
          <a:bodyPr lIns="51197" tIns="25599" rIns="51197" bIns="25599"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4"/>
            <a:ext cx="7843611" cy="739771"/>
          </a:xfrm>
          <a:prstGeom prst="rect">
            <a:avLst/>
          </a:prstGeom>
        </p:spPr>
        <p:txBody>
          <a:bodyPr lIns="51197" tIns="25599" rIns="51197" bIns="25599"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3" y="0"/>
            <a:ext cx="4247413" cy="6858000"/>
          </a:xfrm>
          <a:prstGeom prst="parallelogram">
            <a:avLst>
              <a:gd name="adj" fmla="val 39350"/>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0"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lIns="51197" tIns="25599" rIns="51197" bIns="25599" anchor="b">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0"/>
            <a:ext cx="3292471" cy="1229479"/>
          </a:xfrm>
          <a:prstGeom prst="rect">
            <a:avLst/>
          </a:prstGeom>
        </p:spPr>
        <p:txBody>
          <a:bodyPr lIns="51197" tIns="25599" rIns="51197" bIns="25599"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39"/>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0" y="2217042"/>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5" y="0"/>
            <a:ext cx="3999805" cy="6858000"/>
          </a:xfrm>
          <a:prstGeom prst="parallelogram">
            <a:avLst>
              <a:gd name="adj" fmla="val 57440"/>
            </a:avLst>
          </a:prstGeom>
          <a:solidFill>
            <a:schemeClr val="bg2">
              <a:alpha val="25000"/>
            </a:schemeClr>
          </a:solidFill>
          <a:effectLst/>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3"/>
            <a:ext cx="4628347" cy="957943"/>
          </a:xfrm>
          <a:prstGeom prst="rect">
            <a:avLst/>
          </a:prstGeom>
          <a:noFill/>
        </p:spPr>
        <p:txBody>
          <a:bodyPr lIns="51197" tIns="25599" rIns="51197" bIns="25599" anchor="t">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06"/>
            <a:ext cx="3292471" cy="1499809"/>
          </a:xfrm>
          <a:prstGeom prst="rect">
            <a:avLst/>
          </a:prstGeom>
        </p:spPr>
        <p:txBody>
          <a:bodyPr lIns="51197" tIns="25599" rIns="51197" bIns="25599"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7"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8"/>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6" tIns="20156" rIns="20156" bIns="20156"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89"/>
            <a:ext cx="3199844" cy="1162199"/>
          </a:xfrm>
          <a:prstGeom prst="rect">
            <a:avLst/>
          </a:prstGeom>
        </p:spPr>
        <p:txBody>
          <a:bodyPr lIns="51197" tIns="25599" rIns="51197" bIns="25599"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7" y="0"/>
            <a:ext cx="7182191"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7"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2" y="3437998"/>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6" tIns="20156" rIns="20156" bIns="20156"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lIns="51197" tIns="25599" rIns="51197" bIns="25599"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38" name="正方形/長方形 37"/>
          <p:cNvSpPr/>
          <p:nvPr/>
        </p:nvSpPr>
        <p:spPr>
          <a:xfrm>
            <a:off x="-14512" y="5861634"/>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正方形/長方形 21"/>
          <p:cNvSpPr/>
          <p:nvPr/>
        </p:nvSpPr>
        <p:spPr>
          <a:xfrm>
            <a:off x="-14512"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9" name="直線コネクタ 8"/>
          <p:cNvCxnSpPr/>
          <p:nvPr/>
        </p:nvCxnSpPr>
        <p:spPr>
          <a:xfrm>
            <a:off x="0" y="324742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78"/>
            <a:ext cx="4744555" cy="935647"/>
          </a:xfrm>
          <a:prstGeom prst="rect">
            <a:avLst/>
          </a:prstGeom>
          <a:noFill/>
        </p:spPr>
        <p:txBody>
          <a:bodyPr lIns="51197" tIns="25599" rIns="51197" bIns="25599"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5" y="2580606"/>
            <a:ext cx="4738093" cy="618437"/>
          </a:xfrm>
          <a:prstGeom prst="rect">
            <a:avLst/>
          </a:prstGeom>
        </p:spPr>
        <p:txBody>
          <a:bodyPr lIns="51197" tIns="25599" rIns="51197" bIns="25599"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p:nvCxnSpPr>
        <p:spPr>
          <a:xfrm>
            <a:off x="0" y="171374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819463" y="845854"/>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円/楕円 18"/>
          <p:cNvSpPr/>
          <p:nvPr/>
        </p:nvSpPr>
        <p:spPr>
          <a:xfrm>
            <a:off x="909902" y="966467"/>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77"/>
            <a:ext cx="2745028" cy="3660673"/>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3"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5"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1"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p:nvCxnSpPr>
        <p:spPr>
          <a:xfrm>
            <a:off x="19895" y="596807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1" y="774095"/>
            <a:ext cx="4738093" cy="828372"/>
          </a:xfrm>
          <a:prstGeom prst="rect">
            <a:avLst/>
          </a:prstGeom>
        </p:spPr>
        <p:txBody>
          <a:bodyPr lIns="51197" tIns="25599" rIns="51197" bIns="25599"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p:nvGrpSpPr>
        <p:grpSpPr>
          <a:xfrm>
            <a:off x="8387761" y="226117"/>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A290B0BE-F576-43EB-B154-F8AE993924B5}" type="datetimeFigureOut">
              <a:rPr lang="en-US" smtClean="0"/>
              <a:pPr>
                <a:defRPr/>
              </a:pPr>
              <a:t>05/03/2019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721C2127-5EA1-4CB9-9213-95AFD77E3261}" type="slidenum">
              <a:rPr lang="en-US" smtClean="0"/>
              <a:pPr>
                <a:defRPr/>
              </a:pPr>
              <a:t>‹#›</a:t>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1" y="116117"/>
            <a:ext cx="4339019" cy="2651275"/>
          </a:xfrm>
          <a:prstGeom prst="rect">
            <a:avLst/>
          </a:prstGeom>
        </p:spPr>
        <p:txBody>
          <a:bodyPr lIns="51197" tIns="25599" rIns="51197" bIns="25599" anchor="b">
            <a:noAutofit/>
          </a:bodyPr>
          <a:lstStyle>
            <a:lvl1pPr algn="l">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lIns="51197" tIns="25599" rIns="51197" bIns="25599"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5"/>
            <a:ext cx="436804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bg>
      <p:bgPr>
        <a:solidFill>
          <a:srgbClr val="FFFFFF"/>
        </a:solidFill>
        <a:effectLst/>
      </p:bgPr>
    </p:bg>
    <p:spTree>
      <p:nvGrpSpPr>
        <p:cNvPr id="1" name=""/>
        <p:cNvGrpSpPr/>
        <p:nvPr/>
      </p:nvGrpSpPr>
      <p:grpSpPr>
        <a:xfrm>
          <a:off x="0" y="0"/>
          <a:ext cx="0" cy="0"/>
          <a:chOff x="0" y="0"/>
          <a:chExt cx="0" cy="0"/>
        </a:xfrm>
      </p:grpSpPr>
      <p:sp>
        <p:nvSpPr>
          <p:cNvPr id="3" name="正方形/長方形 2"/>
          <p:cNvSpPr/>
          <p:nvPr userDrawn="1"/>
        </p:nvSpPr>
        <p:spPr>
          <a:xfrm>
            <a:off x="-14512" y="-19349"/>
            <a:ext cx="9178407" cy="3864521"/>
          </a:xfrm>
          <a:prstGeom prst="rect">
            <a:avLst/>
          </a:prstGeom>
          <a:solidFill>
            <a:srgbClr val="2D313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テキスト プレースホルダー 7"/>
          <p:cNvSpPr>
            <a:spLocks noGrp="1"/>
          </p:cNvSpPr>
          <p:nvPr>
            <p:ph type="body" sz="quarter" idx="11" hasCustomPrompt="1"/>
          </p:nvPr>
        </p:nvSpPr>
        <p:spPr>
          <a:xfrm>
            <a:off x="1326840" y="2996952"/>
            <a:ext cx="1307739" cy="1368152"/>
          </a:xfrm>
          <a:prstGeom prst="ellipse">
            <a:avLst/>
          </a:prstGeom>
          <a:solidFill>
            <a:srgbClr val="E25365"/>
          </a:solidFill>
          <a:ln>
            <a:solidFill>
              <a:srgbClr val="E25365"/>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6"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39"/>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5" y="4586093"/>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996952"/>
            <a:ext cx="1307739" cy="1368152"/>
          </a:xfrm>
          <a:prstGeom prst="ellipse">
            <a:avLst/>
          </a:prstGeom>
          <a:solidFill>
            <a:srgbClr val="1575A8"/>
          </a:solidFill>
          <a:ln>
            <a:solidFill>
              <a:srgbClr val="1575A8"/>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0"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39"/>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3"/>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996953"/>
            <a:ext cx="1307739" cy="1368152"/>
          </a:xfrm>
          <a:prstGeom prst="ellipse">
            <a:avLst/>
          </a:prstGeom>
          <a:solidFill>
            <a:srgbClr val="E2AF32"/>
          </a:solidFill>
          <a:ln>
            <a:solidFill>
              <a:srgbClr val="E2AF32"/>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39"/>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3"/>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1" decel="10000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1" decel="100000" fill="hold" grpId="0" nodeType="afterEffect">
                                  <p:stCondLst>
                                    <p:cond delay="2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50" fill="hold"/>
                                        <p:tgtEl>
                                          <p:spTgt spid="20"/>
                                        </p:tgtEl>
                                        <p:attrNameLst>
                                          <p:attrName>ppt_x</p:attrName>
                                        </p:attrNameLst>
                                      </p:cBhvr>
                                      <p:tavLst>
                                        <p:tav tm="0">
                                          <p:val>
                                            <p:strVal val="#ppt_x"/>
                                          </p:val>
                                        </p:tav>
                                        <p:tav tm="100000">
                                          <p:val>
                                            <p:strVal val="#ppt_x"/>
                                          </p:val>
                                        </p:tav>
                                      </p:tavLst>
                                    </p:anim>
                                    <p:anim calcmode="lin" valueType="num">
                                      <p:cBhvr additive="base">
                                        <p:cTn id="30" dur="75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750" fill="hold"/>
                                        <p:tgtEl>
                                          <p:spTgt spid="18"/>
                                        </p:tgtEl>
                                        <p:attrNameLst>
                                          <p:attrName>ppt_x</p:attrName>
                                        </p:attrNameLst>
                                      </p:cBhvr>
                                      <p:tavLst>
                                        <p:tav tm="0">
                                          <p:val>
                                            <p:strVal val="#ppt_x"/>
                                          </p:val>
                                        </p:tav>
                                        <p:tav tm="100000">
                                          <p:val>
                                            <p:strVal val="#ppt_x"/>
                                          </p:val>
                                        </p:tav>
                                      </p:tavLst>
                                    </p:anim>
                                    <p:anim calcmode="lin" valueType="num">
                                      <p:cBhvr additive="base">
                                        <p:cTn id="34" dur="750" fill="hold"/>
                                        <p:tgtEl>
                                          <p:spTgt spid="18"/>
                                        </p:tgtEl>
                                        <p:attrNameLst>
                                          <p:attrName>ppt_y</p:attrName>
                                        </p:attrNameLst>
                                      </p:cBhvr>
                                      <p:tavLst>
                                        <p:tav tm="0">
                                          <p:val>
                                            <p:strVal val="0-#ppt_h/2"/>
                                          </p:val>
                                        </p:tav>
                                        <p:tav tm="100000">
                                          <p:val>
                                            <p:strVal val="#ppt_y"/>
                                          </p:val>
                                        </p:tav>
                                      </p:tavLst>
                                    </p:anim>
                                  </p:childTnLst>
                                </p:cTn>
                              </p:par>
                            </p:childTnLst>
                          </p:cTn>
                        </p:par>
                        <p:par>
                          <p:cTn id="35" fill="hold">
                            <p:stCondLst>
                              <p:cond delay="3000"/>
                            </p:stCondLst>
                            <p:childTnLst>
                              <p:par>
                                <p:cTn id="36" presetID="2" presetClass="entr" presetSubtype="4" decel="100000" fill="hold" grpId="0" nodeType="after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1">
                                            <p:txEl>
                                              <p:pRg st="0" end="0"/>
                                            </p:txEl>
                                          </p:spTgt>
                                        </p:tgtEl>
                                        <p:attrNameLst>
                                          <p:attrName>style.visibility</p:attrName>
                                        </p:attrNameLst>
                                      </p:cBhvr>
                                      <p:to>
                                        <p:strVal val="visible"/>
                                      </p:to>
                                    </p:set>
                                    <p:anim calcmode="lin" valueType="num">
                                      <p:cBhvr additive="base">
                                        <p:cTn id="4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 presetClass="entr" presetSubtype="1" decel="100000" fill="hold" grpId="0" nodeType="afterEffect">
                                  <p:stCondLst>
                                    <p:cond delay="25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750" fill="hold"/>
                                        <p:tgtEl>
                                          <p:spTgt spid="25"/>
                                        </p:tgtEl>
                                        <p:attrNameLst>
                                          <p:attrName>ppt_x</p:attrName>
                                        </p:attrNameLst>
                                      </p:cBhvr>
                                      <p:tavLst>
                                        <p:tav tm="0">
                                          <p:val>
                                            <p:strVal val="#ppt_x"/>
                                          </p:val>
                                        </p:tav>
                                        <p:tav tm="100000">
                                          <p:val>
                                            <p:strVal val="#ppt_x"/>
                                          </p:val>
                                        </p:tav>
                                      </p:tavLst>
                                    </p:anim>
                                    <p:anim calcmode="lin" valueType="num">
                                      <p:cBhvr additive="base">
                                        <p:cTn id="48" dur="750" fill="hold"/>
                                        <p:tgtEl>
                                          <p:spTgt spid="25"/>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2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750" fill="hold"/>
                                        <p:tgtEl>
                                          <p:spTgt spid="23"/>
                                        </p:tgtEl>
                                        <p:attrNameLst>
                                          <p:attrName>ppt_x</p:attrName>
                                        </p:attrNameLst>
                                      </p:cBhvr>
                                      <p:tavLst>
                                        <p:tav tm="0">
                                          <p:val>
                                            <p:strVal val="#ppt_x"/>
                                          </p:val>
                                        </p:tav>
                                        <p:tav tm="100000">
                                          <p:val>
                                            <p:strVal val="#ppt_x"/>
                                          </p:val>
                                        </p:tav>
                                      </p:tavLst>
                                    </p:anim>
                                    <p:anim calcmode="lin" valueType="num">
                                      <p:cBhvr additive="base">
                                        <p:cTn id="52" dur="750" fill="hold"/>
                                        <p:tgtEl>
                                          <p:spTgt spid="23"/>
                                        </p:tgtEl>
                                        <p:attrNameLst>
                                          <p:attrName>ppt_y</p:attrName>
                                        </p:attrNameLst>
                                      </p:cBhvr>
                                      <p:tavLst>
                                        <p:tav tm="0">
                                          <p:val>
                                            <p:strVal val="0-#ppt_h/2"/>
                                          </p:val>
                                        </p:tav>
                                        <p:tav tm="100000">
                                          <p:val>
                                            <p:strVal val="#ppt_y"/>
                                          </p:val>
                                        </p:tav>
                                      </p:tavLst>
                                    </p:anim>
                                  </p:childTnLst>
                                </p:cTn>
                              </p:par>
                            </p:childTnLst>
                          </p:cTn>
                        </p:par>
                        <p:par>
                          <p:cTn id="53" fill="hold">
                            <p:stCondLst>
                              <p:cond delay="4500"/>
                            </p:stCondLst>
                            <p:childTnLst>
                              <p:par>
                                <p:cTn id="54" presetID="2" presetClass="entr" presetSubtype="4" decel="100000" fill="hold" grpId="0" nodeType="afterEffect">
                                  <p:stCondLst>
                                    <p:cond delay="0"/>
                                  </p:stCondLst>
                                  <p:childTnLst>
                                    <p:set>
                                      <p:cBhvr>
                                        <p:cTn id="55" dur="1" fill="hold">
                                          <p:stCondLst>
                                            <p:cond delay="0"/>
                                          </p:stCondLst>
                                        </p:cTn>
                                        <p:tgtEl>
                                          <p:spTgt spid="27">
                                            <p:txEl>
                                              <p:pRg st="0" end="0"/>
                                            </p:txEl>
                                          </p:spTgt>
                                        </p:tgtEl>
                                        <p:attrNameLst>
                                          <p:attrName>style.visibility</p:attrName>
                                        </p:attrNameLst>
                                      </p:cBhvr>
                                      <p:to>
                                        <p:strVal val="visible"/>
                                      </p:to>
                                    </p:set>
                                    <p:anim calcmode="lin" valueType="num">
                                      <p:cBhvr additive="base">
                                        <p:cTn id="5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58" presetID="2" presetClass="entr" presetSubtype="4" decel="100000" fill="hold" grpId="0" nodeType="withEffect">
                                  <p:stCondLst>
                                    <p:cond delay="0"/>
                                  </p:stCondLst>
                                  <p:childTnLst>
                                    <p:set>
                                      <p:cBhvr>
                                        <p:cTn id="59" dur="1" fill="hold">
                                          <p:stCondLst>
                                            <p:cond delay="0"/>
                                          </p:stCondLst>
                                        </p:cTn>
                                        <p:tgtEl>
                                          <p:spTgt spid="26">
                                            <p:txEl>
                                              <p:pRg st="0" end="0"/>
                                            </p:txEl>
                                          </p:spTgt>
                                        </p:tgtEl>
                                        <p:attrNameLst>
                                          <p:attrName>style.visibility</p:attrName>
                                        </p:attrNameLst>
                                      </p:cBhvr>
                                      <p:to>
                                        <p:strVal val="visible"/>
                                      </p:to>
                                    </p:set>
                                    <p:anim calcmode="lin" valueType="num">
                                      <p:cBhvr additive="base">
                                        <p:cTn id="6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3" name="正方形/長方形 2"/>
          <p:cNvSpPr/>
          <p:nvPr/>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06" name="直線コネクタ 105"/>
          <p:cNvCxnSpPr/>
          <p:nvPr/>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2" y="1667933"/>
            <a:ext cx="3632493" cy="3793067"/>
          </a:xfrm>
          <a:prstGeom prst="rect">
            <a:avLst/>
          </a:prstGeom>
        </p:spPr>
        <p:txBody>
          <a:bodyPr lIns="51197" tIns="25599" rIns="51197" bIns="25599" anchor="ctr">
            <a:noAutofit/>
          </a:bodyPr>
          <a:lstStyle>
            <a:lvl1pPr algn="ctr">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1" y="71506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1" y="171787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1" y="272069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1" y="372351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1" y="472632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1" y="572914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3"/>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8" y="5096535"/>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5"/>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8" y="409261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69"/>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8" y="108085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8" y="208477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1"/>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8" y="308869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8" y="6100457"/>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4"/>
            <a:ext cx="5131063" cy="1559557"/>
          </a:xfrm>
          <a:prstGeom prst="rect">
            <a:avLst/>
          </a:prstGeom>
        </p:spPr>
        <p:txBody>
          <a:bodyPr lIns="51197" tIns="25599" rIns="51197" bIns="25599"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1" y="3673143"/>
            <a:ext cx="4847077" cy="1025471"/>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p:nvGrpSpPr>
        <p:grpSpPr>
          <a:xfrm>
            <a:off x="8387761" y="226117"/>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5 Icons, Captions and Description">
    <p:spTree>
      <p:nvGrpSpPr>
        <p:cNvPr id="1" name=""/>
        <p:cNvGrpSpPr/>
        <p:nvPr/>
      </p:nvGrpSpPr>
      <p:grpSpPr>
        <a:xfrm>
          <a:off x="0" y="0"/>
          <a:ext cx="0" cy="0"/>
          <a:chOff x="0" y="0"/>
          <a:chExt cx="0" cy="0"/>
        </a:xfrm>
      </p:grpSpPr>
      <p:grpSp>
        <p:nvGrpSpPr>
          <p:cNvPr id="5" name="グループ化 4"/>
          <p:cNvGrpSpPr/>
          <p:nvPr/>
        </p:nvGrpSpPr>
        <p:grpSpPr>
          <a:xfrm rot="16200000">
            <a:off x="-457390" y="2905278"/>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rot="16200000">
            <a:off x="1154549" y="2905278"/>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p:nvGrpSpPr>
        <p:grpSpPr>
          <a:xfrm rot="16200000">
            <a:off x="2766486"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rot="16200000">
            <a:off x="4378422" y="2905278"/>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p:nvGrpSpPr>
        <p:grpSpPr>
          <a:xfrm rot="16200000">
            <a:off x="5990356" y="2905278"/>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p:nvSpPr>
        <p:spPr>
          <a:xfrm>
            <a:off x="-21098"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p:nvCxnSpPr>
        <p:spPr>
          <a:xfrm flipV="1">
            <a:off x="0" y="2838977"/>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2"/>
            <a:ext cx="3675064" cy="2648929"/>
          </a:xfrm>
          <a:prstGeom prst="rect">
            <a:avLst/>
          </a:prstGeom>
        </p:spPr>
        <p:txBody>
          <a:bodyPr lIns="51197" tIns="25599" rIns="51197" bIns="25599"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2"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68" name="直線コネクタ 67"/>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5"/>
            <a:ext cx="4325065" cy="1457327"/>
          </a:xfrm>
          <a:prstGeom prst="rect">
            <a:avLst/>
          </a:prstGeom>
        </p:spPr>
        <p:txBody>
          <a:bodyPr lIns="51197" tIns="25599" rIns="51197" bIns="25599"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p:nvGrpSpPr>
        <p:grpSpPr>
          <a:xfrm>
            <a:off x="8387761" y="226117"/>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Heading and Text 1">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7" y="1588742"/>
            <a:ext cx="3875524"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3" y="1351673"/>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Left Big Image">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7" y="1277261"/>
            <a:ext cx="4082447" cy="2169735"/>
          </a:xfrm>
          <a:prstGeom prst="rect">
            <a:avLst/>
          </a:prstGeom>
        </p:spPr>
        <p:txBody>
          <a:bodyPr lIns="51197" tIns="25599" rIns="51197" bIns="25599"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48" y="3543915"/>
            <a:ext cx="4082445" cy="2242451"/>
          </a:xfrm>
          <a:prstGeom prst="rect">
            <a:avLst/>
          </a:prstGeom>
        </p:spPr>
        <p:txBody>
          <a:bodyPr lIns="51197" tIns="25599" rIns="51197" bIns="25599"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p:nvSpPr>
        <p:spPr>
          <a:xfrm>
            <a:off x="4733445" y="339006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Heading and Text 2">
    <p:spTree>
      <p:nvGrpSpPr>
        <p:cNvPr id="1" name=""/>
        <p:cNvGrpSpPr/>
        <p:nvPr/>
      </p:nvGrpSpPr>
      <p:grpSpPr>
        <a:xfrm>
          <a:off x="0" y="0"/>
          <a:ext cx="0" cy="0"/>
          <a:chOff x="0" y="0"/>
          <a:chExt cx="0" cy="0"/>
        </a:xfrm>
      </p:grpSpPr>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6" y="2236076"/>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4" name="直線コネクタ 13"/>
          <p:cNvCxnSpPr/>
          <p:nvPr/>
        </p:nvCxnSpPr>
        <p:spPr>
          <a:xfrm flipH="1">
            <a:off x="3648769"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3" y="425813"/>
            <a:ext cx="3700501"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13" name="正方形/長方形 12"/>
          <p:cNvSpPr/>
          <p:nvPr/>
        </p:nvSpPr>
        <p:spPr>
          <a:xfrm>
            <a:off x="2771754"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6327137"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2" y="338670"/>
            <a:ext cx="2793515" cy="1335315"/>
          </a:xfrm>
          <a:prstGeom prst="rect">
            <a:avLst/>
          </a:prstGeom>
        </p:spPr>
        <p:txBody>
          <a:bodyPr lIns="51197" tIns="25599" rIns="51197" bIns="25599"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2" y="1673983"/>
            <a:ext cx="2793515" cy="1412724"/>
          </a:xfrm>
          <a:prstGeom prst="rect">
            <a:avLst/>
          </a:prstGeom>
        </p:spPr>
        <p:txBody>
          <a:bodyPr lIns="51197" tIns="25599" rIns="51197" bIns="25599"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2" y="3904345"/>
            <a:ext cx="2648397" cy="2510971"/>
          </a:xfrm>
          <a:prstGeom prst="rect">
            <a:avLst/>
          </a:prstGeom>
        </p:spPr>
        <p:txBody>
          <a:bodyPr lIns="51197" tIns="25599" rIns="51197" bIns="25599"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p:nvCxnSpPr>
        <p:spPr>
          <a:xfrm flipH="1">
            <a:off x="2771754"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C2ABF8E3-A743-457C-A27F-896D43773DA6}" type="datetimeFigureOut">
              <a:rPr lang="en-US" smtClean="0"/>
              <a:pPr>
                <a:defRPr/>
              </a:pPr>
              <a:t>05/03/2019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D70C9FAB-D794-41A0-A015-629EE4C1A07B}" type="slidenum">
              <a:rPr lang="en-US" smtClean="0"/>
              <a:pPr>
                <a:defRPr/>
              </a:pPr>
              <a:t>‹#›</a:t>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lIns="51197" tIns="25599" rIns="51197" bIns="25599"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History 2">
    <p:spTree>
      <p:nvGrpSpPr>
        <p:cNvPr id="1" name=""/>
        <p:cNvGrpSpPr/>
        <p:nvPr/>
      </p:nvGrpSpPr>
      <p:grpSpPr>
        <a:xfrm>
          <a:off x="0" y="0"/>
          <a:ext cx="0" cy="0"/>
          <a:chOff x="0" y="0"/>
          <a:chExt cx="0" cy="0"/>
        </a:xfrm>
      </p:grpSpPr>
      <p:sp>
        <p:nvSpPr>
          <p:cNvPr id="17" name="正方形/長方形 10"/>
          <p:cNvSpPr/>
          <p:nvPr/>
        </p:nvSpPr>
        <p:spPr>
          <a:xfrm>
            <a:off x="4817907" y="326362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7"/>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p:nvSpPr>
        <p:spPr>
          <a:xfrm>
            <a:off x="4379323" y="995927"/>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p:nvSpPr>
        <p:spPr>
          <a:xfrm>
            <a:off x="4379323" y="2446407"/>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p:nvSpPr>
        <p:spPr>
          <a:xfrm>
            <a:off x="4379323" y="389688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p:nvSpPr>
        <p:spPr>
          <a:xfrm>
            <a:off x="4379323" y="534737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p:nvSpPr>
        <p:spPr>
          <a:xfrm>
            <a:off x="5035590"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5" name="グループ化 24"/>
          <p:cNvGrpSpPr/>
          <p:nvPr/>
        </p:nvGrpSpPr>
        <p:grpSpPr>
          <a:xfrm flipH="1">
            <a:off x="4883909"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56"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3" y="3997001"/>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p:nvSpPr>
        <p:spPr>
          <a:xfrm>
            <a:off x="4817907" y="36266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p:nvSpPr>
        <p:spPr>
          <a:xfrm>
            <a:off x="5035590"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8" name="グループ化 37"/>
          <p:cNvGrpSpPr/>
          <p:nvPr/>
        </p:nvGrpSpPr>
        <p:grpSpPr>
          <a:xfrm flipH="1">
            <a:off x="4883909"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56" y="56884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3" y="1096038"/>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1" name="グループ化 50"/>
          <p:cNvGrpSpPr/>
          <p:nvPr/>
        </p:nvGrpSpPr>
        <p:grpSpPr>
          <a:xfrm>
            <a:off x="3305754"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4" y="2008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p:nvSpPr>
        <p:spPr>
          <a:xfrm flipH="1">
            <a:off x="674534" y="471410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4" name="グループ化 63"/>
          <p:cNvGrpSpPr/>
          <p:nvPr/>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5" y="4929965"/>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Mobile 1">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8" y="641312"/>
            <a:ext cx="473322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5" y="3532065"/>
            <a:ext cx="476488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363"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4" y="123409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Mob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2" y="641312"/>
            <a:ext cx="379618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65"/>
            <a:ext cx="3821576"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406" y="641314"/>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964" y="2745981"/>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4"/>
            <a:ext cx="1092244" cy="25608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45" y="1158369"/>
            <a:ext cx="2550169" cy="4536359"/>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Mobile 3">
    <p:spTree>
      <p:nvGrpSpPr>
        <p:cNvPr id="1" name=""/>
        <p:cNvGrpSpPr/>
        <p:nvPr/>
      </p:nvGrpSpPr>
      <p:grpSpPr>
        <a:xfrm>
          <a:off x="0" y="0"/>
          <a:ext cx="0" cy="0"/>
          <a:chOff x="0" y="0"/>
          <a:chExt cx="0" cy="0"/>
        </a:xfrm>
      </p:grpSpPr>
      <p:sp>
        <p:nvSpPr>
          <p:cNvPr id="7" name="正方形/長方形 6"/>
          <p:cNvSpPr/>
          <p:nvPr/>
        </p:nvSpPr>
        <p:spPr>
          <a:xfrm>
            <a:off x="-14512"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488270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3" y="5060649"/>
            <a:ext cx="4887341" cy="1093408"/>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363"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4" y="123409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1"/>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3"/>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58"/>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2"/>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69"/>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sktop Image">
    <p:spTree>
      <p:nvGrpSpPr>
        <p:cNvPr id="1" name=""/>
        <p:cNvGrpSpPr/>
        <p:nvPr/>
      </p:nvGrpSpPr>
      <p:grpSpPr>
        <a:xfrm>
          <a:off x="0" y="0"/>
          <a:ext cx="0" cy="0"/>
          <a:chOff x="0" y="0"/>
          <a:chExt cx="0" cy="0"/>
        </a:xfrm>
      </p:grpSpPr>
      <p:sp>
        <p:nvSpPr>
          <p:cNvPr id="7" name="正方形/長方形 6"/>
          <p:cNvSpPr/>
          <p:nvPr/>
        </p:nvSpPr>
        <p:spPr>
          <a:xfrm>
            <a:off x="-14512"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540838"/>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2" y="1239744"/>
            <a:ext cx="3495215"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lIns="51197" tIns="25599" rIns="51197" bIns="25599"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2"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5"/>
            <a:ext cx="4151312" cy="3038621"/>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p:nvGrpSpPr>
        <p:grpSpPr>
          <a:xfrm>
            <a:off x="8387761" y="226117"/>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Mobile and 3 Points">
    <p:spTree>
      <p:nvGrpSpPr>
        <p:cNvPr id="1" name=""/>
        <p:cNvGrpSpPr/>
        <p:nvPr/>
      </p:nvGrpSpPr>
      <p:grpSpPr>
        <a:xfrm>
          <a:off x="0" y="0"/>
          <a:ext cx="0" cy="0"/>
          <a:chOff x="0" y="0"/>
          <a:chExt cx="0" cy="0"/>
        </a:xfrm>
      </p:grpSpPr>
      <p:sp>
        <p:nvSpPr>
          <p:cNvPr id="44" name="正方形/長方形 43"/>
          <p:cNvSpPr/>
          <p:nvPr/>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9" name="グループ化 8"/>
          <p:cNvGrpSpPr/>
          <p:nvPr/>
        </p:nvGrpSpPr>
        <p:grpSpPr>
          <a:xfrm>
            <a:off x="8387761" y="226117"/>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3" name="二等辺三角形 10"/>
          <p:cNvSpPr/>
          <p:nvPr/>
        </p:nvSpPr>
        <p:spPr>
          <a:xfrm rot="5400000">
            <a:off x="4824809"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4" name="グループ化 13"/>
          <p:cNvGrpSpPr/>
          <p:nvPr/>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7"/>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3"/>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p:nvSpPr>
        <p:spPr>
          <a:xfrm rot="5400000">
            <a:off x="4824810" y="1302844"/>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9" name="グループ化 28"/>
          <p:cNvGrpSpPr/>
          <p:nvPr/>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0"/>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49"/>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p:nvSpPr>
        <p:spPr>
          <a:xfrm rot="5400000">
            <a:off x="4824810"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7" name="グループ化 36"/>
          <p:cNvGrpSpPr/>
          <p:nvPr/>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05"/>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3"/>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354"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6"/>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3" name="正方形/長方形 2"/>
          <p:cNvSpPr/>
          <p:nvPr/>
        </p:nvSpPr>
        <p:spPr>
          <a:xfrm>
            <a:off x="-14512"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4" name="直線コネクタ 23"/>
          <p:cNvCxnSpPr/>
          <p:nvPr/>
        </p:nvCxnSpPr>
        <p:spPr>
          <a:xfrm>
            <a:off x="0" y="3544665"/>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314055" y="1378392"/>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1"/>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97" tIns="25599" rIns="51197" bIns="25599"/>
          <a:lstStyle>
            <a:lvl1pPr>
              <a:defRPr sz="1100" baseline="0"/>
            </a:lvl1pPr>
          </a:lstStyle>
          <a:p>
            <a:r>
              <a:rPr kumimoji="1" lang="en-US" altLang="ja-JP"/>
              <a:t>Add an image</a:t>
            </a:r>
            <a:endParaRPr kumimoji="1" lang="ja-JP" altLang="en-US"/>
          </a:p>
        </p:txBody>
      </p:sp>
      <p:grpSp>
        <p:nvGrpSpPr>
          <p:cNvPr id="13" name="グループ化 12"/>
          <p:cNvGrpSpPr/>
          <p:nvPr/>
        </p:nvGrpSpPr>
        <p:grpSpPr>
          <a:xfrm>
            <a:off x="408915" y="1488493"/>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p:nvGrpSpPr>
        <p:grpSpPr>
          <a:xfrm>
            <a:off x="5205154" y="1469150"/>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4"/>
            <a:ext cx="3242467"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1"/>
            <a:ext cx="3237721" cy="2373389"/>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p:nvGrpSpPr>
        <p:grpSpPr>
          <a:xfrm>
            <a:off x="8387761" y="226117"/>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4" y="2187773"/>
            <a:ext cx="8045323" cy="2651275"/>
          </a:xfrm>
          <a:prstGeom prst="rect">
            <a:avLst/>
          </a:prstGeom>
        </p:spPr>
        <p:txBody>
          <a:bodyPr lIns="51197" tIns="25599" rIns="51197" bIns="25599"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p:nvSpPr>
        <p:spPr>
          <a:xfrm>
            <a:off x="523106" y="1011523"/>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4" y="1727082"/>
            <a:ext cx="4258144" cy="938591"/>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0"/>
            <a:ext cx="538795" cy="718517"/>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5" y="2774625"/>
            <a:ext cx="3698252" cy="638927"/>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0" y="426720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8" y="4220310"/>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698" y="426720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0"/>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5" y="4910282"/>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89"/>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1" y="4910282"/>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89"/>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4867FC1C-4464-4B0D-BD19-4F5ADA7E5A5A}" type="datetimeFigureOut">
              <a:rPr lang="en-US" smtClean="0"/>
              <a:pPr>
                <a:defRPr/>
              </a:pPr>
              <a:t>05/03/2019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69C50FF6-7BD2-4102-9AD1-0CE9071A8AF7}" type="slidenum">
              <a:rPr lang="en-US" smtClean="0"/>
              <a:pPr>
                <a:defRPr/>
              </a:pPr>
              <a:t>‹#›</a:t>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4" y="2851056"/>
            <a:ext cx="8045323" cy="930536"/>
          </a:xfrm>
          <a:prstGeom prst="rect">
            <a:avLst/>
          </a:prstGeom>
        </p:spPr>
        <p:txBody>
          <a:bodyPr lIns="51197" tIns="25599" rIns="51197" bIns="25599"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4" y="3498167"/>
            <a:ext cx="8045323" cy="614219"/>
          </a:xfrm>
          <a:prstGeom prst="rect">
            <a:avLst/>
          </a:prstGeom>
        </p:spPr>
        <p:txBody>
          <a:bodyPr lIns="51197" tIns="25599" rIns="51197" bIns="25599"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01676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275657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4"/>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3496378"/>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2" y="43096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1559391" y="423618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2" y="504945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1559391" y="4975990"/>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2" y="1939536"/>
            <a:ext cx="698818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5" name="正方形/長方形 4"/>
          <p:cNvSpPr/>
          <p:nvPr/>
        </p:nvSpPr>
        <p:spPr>
          <a:xfrm>
            <a:off x="3645059" y="345803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1077912" y="2782716"/>
            <a:ext cx="6988187"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297" y="3764042"/>
            <a:ext cx="6988187" cy="12405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p:nvGrpSpPr>
        <p:grpSpPr>
          <a:xfrm>
            <a:off x="8387761" y="226117"/>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5"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801169"/>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35103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42250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7601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7" y="190078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190169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242722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7" y="337490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337581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390134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3" y="37083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8" name="グループ化 27"/>
          <p:cNvGrpSpPr/>
          <p:nvPr/>
        </p:nvGrpSpPr>
        <p:grpSpPr>
          <a:xfrm>
            <a:off x="1738828"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7" y="484902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7" y="484993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2" y="537546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76194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190353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2429066"/>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39"/>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3377652"/>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390318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59" y="371018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8" name="グループ化 87"/>
          <p:cNvGrpSpPr/>
          <p:nvPr/>
        </p:nvGrpSpPr>
        <p:grpSpPr>
          <a:xfrm>
            <a:off x="5842033"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0"/>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2" y="4851772"/>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7" y="5377305"/>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1393361" y="914925"/>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390934"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5"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4" y="2055597"/>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39" y="2610622"/>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5" y="9134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2" name="グループ化 41"/>
          <p:cNvGrpSpPr/>
          <p:nvPr/>
        </p:nvGrpSpPr>
        <p:grpSpPr>
          <a:xfrm>
            <a:off x="3283898"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899" y="2054084"/>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3" y="2609109"/>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6" y="9128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1" name="グループ化 50"/>
          <p:cNvGrpSpPr/>
          <p:nvPr/>
        </p:nvGrpSpPr>
        <p:grpSpPr>
          <a:xfrm>
            <a:off x="6189630"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59" y="1705742"/>
            <a:ext cx="241228" cy="1148444"/>
          </a:xfrm>
          <a:prstGeom prst="rect">
            <a:avLst/>
          </a:prstGeom>
        </p:spPr>
      </p:pic>
      <p:sp>
        <p:nvSpPr>
          <p:cNvPr id="57" name="テキスト プレースホルダー 5"/>
          <p:cNvSpPr>
            <a:spLocks noGrp="1"/>
          </p:cNvSpPr>
          <p:nvPr>
            <p:ph type="body" sz="quarter" idx="18" hasCustomPrompt="1"/>
          </p:nvPr>
        </p:nvSpPr>
        <p:spPr>
          <a:xfrm>
            <a:off x="6189628" y="2053480"/>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5" y="260850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5 Keywords 2">
    <p:spTree>
      <p:nvGrpSpPr>
        <p:cNvPr id="1" name=""/>
        <p:cNvGrpSpPr/>
        <p:nvPr/>
      </p:nvGrpSpPr>
      <p:grpSpPr>
        <a:xfrm>
          <a:off x="0" y="0"/>
          <a:ext cx="0" cy="0"/>
          <a:chOff x="0" y="0"/>
          <a:chExt cx="0" cy="0"/>
        </a:xfrm>
      </p:grpSpPr>
      <p:sp>
        <p:nvSpPr>
          <p:cNvPr id="31" name="正方形/長方形 17"/>
          <p:cNvSpPr/>
          <p:nvPr/>
        </p:nvSpPr>
        <p:spPr>
          <a:xfrm rot="1028648">
            <a:off x="826317" y="6108587"/>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正方形/長方形 17"/>
          <p:cNvSpPr/>
          <p:nvPr/>
        </p:nvSpPr>
        <p:spPr>
          <a:xfrm rot="1028648">
            <a:off x="844686"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正方形/長方形 17"/>
          <p:cNvSpPr/>
          <p:nvPr/>
        </p:nvSpPr>
        <p:spPr>
          <a:xfrm rot="1028648">
            <a:off x="844686"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正方形/長方形 17"/>
          <p:cNvSpPr/>
          <p:nvPr/>
        </p:nvSpPr>
        <p:spPr>
          <a:xfrm rot="1028648">
            <a:off x="-51692" y="193824"/>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正方形/長方形 17"/>
          <p:cNvSpPr/>
          <p:nvPr/>
        </p:nvSpPr>
        <p:spPr>
          <a:xfrm rot="1028648">
            <a:off x="844686"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7"/>
          <p:cNvSpPr/>
          <p:nvPr/>
        </p:nvSpPr>
        <p:spPr>
          <a:xfrm rot="1028648">
            <a:off x="844686"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正方形/長方形 14"/>
          <p:cNvSpPr/>
          <p:nvPr/>
        </p:nvSpPr>
        <p:spPr>
          <a:xfrm>
            <a:off x="1497438"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39"/>
            <a:ext cx="4482088" cy="1512695"/>
          </a:xfrm>
          <a:prstGeom prst="rect">
            <a:avLst/>
          </a:prstGeom>
        </p:spPr>
        <p:txBody>
          <a:bodyPr lIns="51197" tIns="25599" rIns="51197" bIns="25599" anchor="b">
            <a:noAutofit/>
          </a:bodyPr>
          <a:lstStyle>
            <a:lvl1pPr marL="0" marR="0" indent="0" algn="l" defTabSz="914332"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5" y="3918861"/>
            <a:ext cx="4482089"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p:nvSpPr>
        <p:spPr>
          <a:xfrm>
            <a:off x="983565" y="917888"/>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正方形/長方形 15"/>
          <p:cNvSpPr/>
          <p:nvPr/>
        </p:nvSpPr>
        <p:spPr>
          <a:xfrm>
            <a:off x="983565" y="2032360"/>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正方形/長方形 16"/>
          <p:cNvSpPr/>
          <p:nvPr/>
        </p:nvSpPr>
        <p:spPr>
          <a:xfrm>
            <a:off x="983565"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8" name="正方形/長方形 27"/>
          <p:cNvSpPr/>
          <p:nvPr/>
        </p:nvSpPr>
        <p:spPr>
          <a:xfrm>
            <a:off x="983565" y="425910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正方形/長方形 29"/>
          <p:cNvSpPr/>
          <p:nvPr/>
        </p:nvSpPr>
        <p:spPr>
          <a:xfrm>
            <a:off x="983565" y="5372476"/>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3" name="直線コネクタ 32"/>
          <p:cNvCxnSpPr/>
          <p:nvPr/>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8" y="101557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8" y="2142484"/>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6" y="325585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29"/>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2" y="5491980"/>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2" hasCustomPrompt="1"/>
          </p:nvPr>
        </p:nvSpPr>
        <p:spPr>
          <a:xfrm>
            <a:off x="568628" y="1838329"/>
            <a:ext cx="8006755" cy="3476627"/>
          </a:xfrm>
          <a:prstGeom prst="rect">
            <a:avLst/>
          </a:prstGeom>
        </p:spPr>
        <p:txBody>
          <a:bodyPr lIns="51197" tIns="25599" rIns="51197" bIns="25599" anchor="ctr">
            <a:normAutofit/>
          </a:bodyPr>
          <a:lstStyle>
            <a:lvl1pPr algn="ctr">
              <a:defRPr sz="13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10" name="円/楕円 9"/>
          <p:cNvSpPr>
            <a:spLocks noChangeAspect="1"/>
          </p:cNvSpPr>
          <p:nvPr/>
        </p:nvSpPr>
        <p:spPr>
          <a:xfrm>
            <a:off x="3429204"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円/楕円 10"/>
          <p:cNvSpPr/>
          <p:nvPr/>
        </p:nvSpPr>
        <p:spPr>
          <a:xfrm>
            <a:off x="3520104" y="590645"/>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図プレースホルダー 5"/>
          <p:cNvSpPr>
            <a:spLocks noGrp="1"/>
          </p:cNvSpPr>
          <p:nvPr>
            <p:ph type="pic" sz="quarter" idx="14" hasCustomPrompt="1"/>
          </p:nvPr>
        </p:nvSpPr>
        <p:spPr>
          <a:xfrm>
            <a:off x="3560400" y="644383"/>
            <a:ext cx="2023213" cy="269808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p:nvGrpSpPr>
        <p:grpSpPr>
          <a:xfrm>
            <a:off x="8387761" y="226117"/>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7" name="タイトル 1"/>
          <p:cNvSpPr>
            <a:spLocks noGrp="1"/>
          </p:cNvSpPr>
          <p:nvPr>
            <p:ph type="title" hasCustomPrompt="1"/>
          </p:nvPr>
        </p:nvSpPr>
        <p:spPr>
          <a:xfrm>
            <a:off x="1224474" y="3573198"/>
            <a:ext cx="6666931" cy="770983"/>
          </a:xfrm>
          <a:prstGeom prst="rect">
            <a:avLst/>
          </a:prstGeom>
        </p:spPr>
        <p:txBody>
          <a:bodyPr lIns="51197" tIns="25599" rIns="51197" bIns="2559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4" y="4192173"/>
            <a:ext cx="6684431" cy="579233"/>
          </a:xfrm>
          <a:prstGeom prst="rect">
            <a:avLst/>
          </a:prstGeom>
        </p:spPr>
        <p:txBody>
          <a:bodyPr lIns="51197" tIns="25599" rIns="51197" bIns="25599" anchor="t">
            <a:noAutofit/>
          </a:bodyPr>
          <a:lstStyle>
            <a:lvl1pPr marL="0" marR="0" indent="0" algn="ctr"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55" y="4961205"/>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p:nvSpPr>
        <p:spPr>
          <a:xfrm>
            <a:off x="3645059" y="480736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ag List with 4 Items">
    <p:spTree>
      <p:nvGrpSpPr>
        <p:cNvPr id="1" name=""/>
        <p:cNvGrpSpPr/>
        <p:nvPr/>
      </p:nvGrpSpPr>
      <p:grpSpPr>
        <a:xfrm>
          <a:off x="0" y="0"/>
          <a:ext cx="0" cy="0"/>
          <a:chOff x="0" y="0"/>
          <a:chExt cx="0" cy="0"/>
        </a:xfrm>
      </p:grpSpPr>
      <p:sp>
        <p:nvSpPr>
          <p:cNvPr id="4" name="正方形/長方形 3"/>
          <p:cNvSpPr/>
          <p:nvPr/>
        </p:nvSpPr>
        <p:spPr>
          <a:xfrm>
            <a:off x="-14512"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5" name="直線コネクタ 4"/>
          <p:cNvCxnSpPr/>
          <p:nvPr/>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prstGeom prst="rect">
            <a:avLst/>
          </a:prstGeom>
          <a:effectLst>
            <a:innerShdw blurRad="63500" dist="50800">
              <a:prstClr val="black">
                <a:alpha val="50000"/>
              </a:prstClr>
            </a:inn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93901" y="168792"/>
            <a:ext cx="4491392"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3" y="1702188"/>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p:ph type="body" sz="quarter" idx="21" hasCustomPrompt="1"/>
          </p:nvPr>
        </p:nvSpPr>
        <p:spPr>
          <a:xfrm>
            <a:off x="3298870" y="184728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3" y="2892948"/>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3" y="3038041"/>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3" y="4083707"/>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3" y="422879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3" y="5274464"/>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5" y="541955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1819421"/>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1" y="2240111"/>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009965"/>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1" y="3430654"/>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200513"/>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1" y="4621199"/>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6" y="5391059"/>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1" y="5811747"/>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799370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49"/>
            <a:ext cx="3008313" cy="1162051"/>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a:xfrm>
            <a:off x="3575055" y="273057"/>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9"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28CFCE35-7E1F-4FFD-BC02-CDE0A2FBA1AD}" type="datetimeFigureOut">
              <a:rPr lang="en-US" smtClean="0"/>
              <a:pPr>
                <a:defRPr/>
              </a:pPr>
              <a:t>05/03/2019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FACC51CB-DFB8-49FA-9190-AEDAD4C91A07}" type="slidenum">
              <a:rPr lang="en-US" smtClean="0"/>
              <a:pPr>
                <a:defRPr/>
              </a:pPr>
              <a:t>‹#›</a:t>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356696"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4451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1848605"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71691" y="4265483"/>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4" y="3840037"/>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4"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3921690"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4325193" y="2381225"/>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3348279" y="4268548"/>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2" y="3843101"/>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1"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6400867"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7"/>
          <p:cNvSpPr>
            <a:spLocks noGrp="1"/>
          </p:cNvSpPr>
          <p:nvPr>
            <p:ph type="pic" sz="quarter" idx="19" hasCustomPrompt="1"/>
          </p:nvPr>
        </p:nvSpPr>
        <p:spPr>
          <a:xfrm>
            <a:off x="6804370"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2" name="テキスト プレースホルダー 5"/>
          <p:cNvSpPr>
            <a:spLocks noGrp="1"/>
          </p:cNvSpPr>
          <p:nvPr>
            <p:ph type="body" sz="quarter" idx="20" hasCustomPrompt="1"/>
          </p:nvPr>
        </p:nvSpPr>
        <p:spPr>
          <a:xfrm>
            <a:off x="5827456" y="4265483"/>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19" y="3840037"/>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545310"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3" hasCustomPrompt="1"/>
          </p:nvPr>
        </p:nvSpPr>
        <p:spPr>
          <a:xfrm>
            <a:off x="103292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3357775"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3844808"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170239"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665785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545308"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1032928"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8" name="図プレースホルダー 7"/>
          <p:cNvSpPr>
            <a:spLocks noGrp="1"/>
          </p:cNvSpPr>
          <p:nvPr>
            <p:ph type="pic" sz="quarter" idx="32" hasCustomPrompt="1"/>
          </p:nvPr>
        </p:nvSpPr>
        <p:spPr>
          <a:xfrm>
            <a:off x="3357774"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9" name="テキスト プレースホルダー 5"/>
          <p:cNvSpPr>
            <a:spLocks noGrp="1"/>
          </p:cNvSpPr>
          <p:nvPr>
            <p:ph type="body" sz="quarter" idx="33" hasCustomPrompt="1"/>
          </p:nvPr>
        </p:nvSpPr>
        <p:spPr>
          <a:xfrm>
            <a:off x="384480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図プレースホルダー 7"/>
          <p:cNvSpPr>
            <a:spLocks noGrp="1"/>
          </p:cNvSpPr>
          <p:nvPr>
            <p:ph type="pic" sz="quarter" idx="35" hasCustomPrompt="1"/>
          </p:nvPr>
        </p:nvSpPr>
        <p:spPr>
          <a:xfrm>
            <a:off x="6170238"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4" name="テキスト プレースホルダー 5"/>
          <p:cNvSpPr>
            <a:spLocks noGrp="1"/>
          </p:cNvSpPr>
          <p:nvPr>
            <p:ph type="body" sz="quarter" idx="36" hasCustomPrompt="1"/>
          </p:nvPr>
        </p:nvSpPr>
        <p:spPr>
          <a:xfrm>
            <a:off x="665785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59" y="530567"/>
            <a:ext cx="4845479" cy="1143000"/>
          </a:xfrm>
          <a:prstGeom prst="rect">
            <a:avLst/>
          </a:prstGeom>
        </p:spPr>
        <p:txBody>
          <a:bodyPr lIns="51197" tIns="25599" rIns="51197" bIns="2559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grpSp>
        <p:nvGrpSpPr>
          <p:cNvPr id="4" name="グループ化 3"/>
          <p:cNvGrpSpPr/>
          <p:nvPr/>
        </p:nvGrpSpPr>
        <p:grpSpPr>
          <a:xfrm>
            <a:off x="8387761" y="226117"/>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8" y="120153"/>
            <a:ext cx="4751899" cy="579233"/>
          </a:xfrm>
          <a:prstGeom prst="rect">
            <a:avLst/>
          </a:prstGeom>
        </p:spPr>
        <p:txBody>
          <a:bodyPr lIns="51197" tIns="25599" rIns="51197" bIns="25599" anchor="t">
            <a:noAutofit/>
          </a:bodyPr>
          <a:lstStyle>
            <a:lvl1pPr marL="0" marR="0" indent="0" algn="l"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p:nvSpPr>
        <p:spPr>
          <a:xfrm>
            <a:off x="3511439" y="138612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二等辺三角形 10"/>
          <p:cNvSpPr/>
          <p:nvPr/>
        </p:nvSpPr>
        <p:spPr>
          <a:xfrm rot="5400000">
            <a:off x="3176228"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3" name="グループ化 12"/>
          <p:cNvGrpSpPr/>
          <p:nvPr/>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0" y="1830831"/>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8" y="2390072"/>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p:nvSpPr>
        <p:spPr>
          <a:xfrm rot="5400000">
            <a:off x="3186128" y="20270"/>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2" name="グループ化 21"/>
          <p:cNvGrpSpPr/>
          <p:nvPr/>
        </p:nvGrpSpPr>
        <p:grpSpPr>
          <a:xfrm>
            <a:off x="5"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4" y="330104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4" y="3860288"/>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p:nvSpPr>
        <p:spPr>
          <a:xfrm rot="5400000">
            <a:off x="3186161" y="1483991"/>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1" name="グループ化 30"/>
          <p:cNvGrpSpPr/>
          <p:nvPr/>
        </p:nvGrpSpPr>
        <p:grpSpPr>
          <a:xfrm>
            <a:off x="5"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4" y="4764725"/>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4" y="5323967"/>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4" y="0"/>
            <a:ext cx="3066225" cy="6858000"/>
          </a:xfrm>
          <a:prstGeom prst="rect">
            <a:avLst/>
          </a:prstGeom>
          <a:effectLst>
            <a:outerShdw blurRad="50800" dist="88900" dir="2700000" algn="t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41694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50561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1"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364275"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4"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7"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2633891"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2688499" y="1888089"/>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2492552"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1"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4"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4762168"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4816776"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4620829"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7"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1"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円/楕円 29"/>
          <p:cNvSpPr/>
          <p:nvPr/>
        </p:nvSpPr>
        <p:spPr>
          <a:xfrm>
            <a:off x="6890445"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図プレースホルダー 5"/>
          <p:cNvSpPr>
            <a:spLocks noGrp="1"/>
          </p:cNvSpPr>
          <p:nvPr>
            <p:ph type="pic" sz="quarter" idx="22" hasCustomPrompt="1"/>
          </p:nvPr>
        </p:nvSpPr>
        <p:spPr>
          <a:xfrm>
            <a:off x="6945053"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32" name="テキスト プレースホルダー 5"/>
          <p:cNvSpPr>
            <a:spLocks noGrp="1"/>
          </p:cNvSpPr>
          <p:nvPr>
            <p:ph type="body" sz="quarter" idx="23" hasCustomPrompt="1"/>
          </p:nvPr>
        </p:nvSpPr>
        <p:spPr>
          <a:xfrm>
            <a:off x="6749105"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4"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History 1">
    <p:spTree>
      <p:nvGrpSpPr>
        <p:cNvPr id="1" name=""/>
        <p:cNvGrpSpPr/>
        <p:nvPr/>
      </p:nvGrpSpPr>
      <p:grpSpPr>
        <a:xfrm>
          <a:off x="0" y="0"/>
          <a:ext cx="0" cy="0"/>
          <a:chOff x="0" y="0"/>
          <a:chExt cx="0" cy="0"/>
        </a:xfrm>
      </p:grpSpPr>
      <p:sp>
        <p:nvSpPr>
          <p:cNvPr id="11" name="正方形/長方形 10"/>
          <p:cNvSpPr/>
          <p:nvPr/>
        </p:nvSpPr>
        <p:spPr>
          <a:xfrm>
            <a:off x="4817907" y="326362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225219" y="168792"/>
            <a:ext cx="4106551"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2"/>
            <a:ext cx="4104781"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p:nvSpPr>
        <p:spPr>
          <a:xfrm>
            <a:off x="4379323" y="995927"/>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p:nvSpPr>
        <p:spPr>
          <a:xfrm>
            <a:off x="4379323" y="2446407"/>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p:nvSpPr>
        <p:spPr>
          <a:xfrm>
            <a:off x="4379323" y="389688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4379323" y="534737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p:nvSpPr>
        <p:spPr>
          <a:xfrm>
            <a:off x="5035590"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flipH="1">
            <a:off x="4883909"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56"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3" y="3997001"/>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p:nvSpPr>
        <p:spPr>
          <a:xfrm>
            <a:off x="4817907" y="36266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p:nvSpPr>
        <p:spPr>
          <a:xfrm>
            <a:off x="5035590"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1" name="グループ化 30"/>
          <p:cNvGrpSpPr/>
          <p:nvPr/>
        </p:nvGrpSpPr>
        <p:grpSpPr>
          <a:xfrm flipH="1">
            <a:off x="4883909"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56" y="56884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3" y="1096038"/>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4" name="グループ化 43"/>
          <p:cNvGrpSpPr/>
          <p:nvPr/>
        </p:nvGrpSpPr>
        <p:grpSpPr>
          <a:xfrm>
            <a:off x="3305754"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4" y="2008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p:nvSpPr>
        <p:spPr>
          <a:xfrm flipH="1">
            <a:off x="674534" y="471410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7" name="グループ化 56"/>
          <p:cNvGrpSpPr/>
          <p:nvPr/>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5" y="4929965"/>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円/楕円 14"/>
          <p:cNvSpPr/>
          <p:nvPr/>
        </p:nvSpPr>
        <p:spPr>
          <a:xfrm rot="10800000" flipV="1">
            <a:off x="4249245"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14"/>
          <p:cNvSpPr/>
          <p:nvPr/>
        </p:nvSpPr>
        <p:spPr>
          <a:xfrm rot="10800000" flipV="1">
            <a:off x="2714920"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rot="18900000">
            <a:off x="1513635"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6" name="直線コネクタ 15"/>
          <p:cNvCxnSpPr/>
          <p:nvPr/>
        </p:nvCxnSpPr>
        <p:spPr>
          <a:xfrm flipV="1">
            <a:off x="219853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5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1" y="4461087"/>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39" y="2433365"/>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4" y="2500946"/>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6" y="3520958"/>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7" y="4540970"/>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0"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5" y="6791690"/>
              <a:ext cx="831140" cy="553998"/>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01</a:t>
              </a:r>
              <a:endParaRPr kumimoji="1" lang="ja-JP" altLang="en-US">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8"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8" y="5216778"/>
              <a:ext cx="831140" cy="553997"/>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02</a:t>
              </a:r>
              <a:endParaRPr kumimoji="1" lang="ja-JP" altLang="en-US">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6" y="2374077"/>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4" y="3705965"/>
              <a:ext cx="831140" cy="553997"/>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03</a:t>
              </a:r>
              <a:endParaRPr kumimoji="1" lang="ja-JP" altLang="en-US">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p:nvSpPr>
        <p:spPr>
          <a:xfrm rot="10800000">
            <a:off x="4089183" y="18381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p:nvSpPr>
        <p:spPr>
          <a:xfrm rot="3000000">
            <a:off x="2549255" y="2661849"/>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3" name="正方形/長方形 9"/>
          <p:cNvSpPr/>
          <p:nvPr/>
        </p:nvSpPr>
        <p:spPr>
          <a:xfrm rot="3000000">
            <a:off x="2549255" y="2661852"/>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4" name="直線コネクタ 13"/>
          <p:cNvCxnSpPr/>
          <p:nvPr/>
        </p:nvCxnSpPr>
        <p:spPr>
          <a:xfrm flipH="1" flipV="1">
            <a:off x="3569900" y="1603627"/>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1"/>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4"/>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lIns="51197" tIns="25599" rIns="51197" bIns="25599">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5" name="図プレースホルダー 34"/>
          <p:cNvSpPr>
            <a:spLocks noGrp="1"/>
          </p:cNvSpPr>
          <p:nvPr>
            <p:ph type="pic" sz="quarter" idx="15" hasCustomPrompt="1"/>
          </p:nvPr>
        </p:nvSpPr>
        <p:spPr>
          <a:xfrm>
            <a:off x="4282632" y="1971323"/>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lIns="51197" tIns="25599" rIns="51197" bIns="25599"/>
          <a:lstStyle>
            <a:lvl1pPr>
              <a:defRPr sz="1100"/>
            </a:lvl1pPr>
          </a:lstStyle>
          <a:p>
            <a:r>
              <a:rPr kumimoji="1" lang="en-US" altLang="ja-JP"/>
              <a:t>      add an image</a:t>
            </a:r>
            <a:endParaRPr kumimoji="1" lang="ja-JP" altLang="en-US"/>
          </a:p>
        </p:txBody>
      </p:sp>
      <p:sp>
        <p:nvSpPr>
          <p:cNvPr id="50" name="テキスト プレースホルダー 5"/>
          <p:cNvSpPr>
            <a:spLocks noGrp="1"/>
          </p:cNvSpPr>
          <p:nvPr>
            <p:ph type="body" sz="quarter" idx="18" hasCustomPrompt="1"/>
          </p:nvPr>
        </p:nvSpPr>
        <p:spPr>
          <a:xfrm>
            <a:off x="1474558" y="4508081"/>
            <a:ext cx="620055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2"/>
            <a:ext cx="6965648" cy="104001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2 Images, Captions and Description">
    <p:spTree>
      <p:nvGrpSpPr>
        <p:cNvPr id="1" name=""/>
        <p:cNvGrpSpPr/>
        <p:nvPr/>
      </p:nvGrpSpPr>
      <p:grpSpPr>
        <a:xfrm>
          <a:off x="0" y="0"/>
          <a:ext cx="0" cy="0"/>
          <a:chOff x="0" y="0"/>
          <a:chExt cx="0" cy="0"/>
        </a:xfrm>
      </p:grpSpPr>
      <p:sp>
        <p:nvSpPr>
          <p:cNvPr id="34" name="正方形/長方形 33"/>
          <p:cNvSpPr/>
          <p:nvPr/>
        </p:nvSpPr>
        <p:spPr>
          <a:xfrm>
            <a:off x="0" y="979567"/>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正方形/長方形 32"/>
          <p:cNvSpPr/>
          <p:nvPr/>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正方形/長方形 9"/>
          <p:cNvSpPr/>
          <p:nvPr/>
        </p:nvSpPr>
        <p:spPr>
          <a:xfrm>
            <a:off x="-21767"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正方形/長方形 9"/>
          <p:cNvSpPr/>
          <p:nvPr/>
        </p:nvSpPr>
        <p:spPr>
          <a:xfrm rot="10800000">
            <a:off x="4232568"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図プレースホルダー 31"/>
          <p:cNvSpPr>
            <a:spLocks noGrp="1"/>
          </p:cNvSpPr>
          <p:nvPr>
            <p:ph type="pic" sz="quarter" idx="16" hasCustomPrompt="1"/>
          </p:nvPr>
        </p:nvSpPr>
        <p:spPr>
          <a:xfrm>
            <a:off x="4534934" y="1127090"/>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lIns="51197" tIns="25599" rIns="51197" bIns="25599">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6" y="89204"/>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87"/>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6" name="テキスト プレースホルダー 5"/>
          <p:cNvSpPr>
            <a:spLocks noGrp="1"/>
          </p:cNvSpPr>
          <p:nvPr>
            <p:ph type="body" sz="quarter" idx="12" hasCustomPrompt="1"/>
          </p:nvPr>
        </p:nvSpPr>
        <p:spPr>
          <a:xfrm>
            <a:off x="1455755" y="4961205"/>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p:nvSpPr>
        <p:spPr>
          <a:xfrm>
            <a:off x="3645059" y="4807361"/>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3606173"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3"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lIns="51197" tIns="25599" rIns="51197" bIns="25599"/>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5" y="541920"/>
            <a:ext cx="4323239" cy="35797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6" y="203560"/>
            <a:ext cx="428822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2" y="3304470"/>
            <a:ext cx="4323239" cy="35797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2"/>
            <a:ext cx="4300908"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8" y="-29024"/>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89" y="-14509"/>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4 Steps 2">
    <p:spTree>
      <p:nvGrpSpPr>
        <p:cNvPr id="1" name=""/>
        <p:cNvGrpSpPr/>
        <p:nvPr/>
      </p:nvGrpSpPr>
      <p:grpSpPr>
        <a:xfrm>
          <a:off x="0" y="0"/>
          <a:ext cx="0" cy="0"/>
          <a:chOff x="0" y="0"/>
          <a:chExt cx="0" cy="0"/>
        </a:xfrm>
      </p:grpSpPr>
      <p:sp>
        <p:nvSpPr>
          <p:cNvPr id="44" name="正方形/長方形 12"/>
          <p:cNvSpPr/>
          <p:nvPr/>
        </p:nvSpPr>
        <p:spPr>
          <a:xfrm>
            <a:off x="438888" y="2694026"/>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1" name="直線コネクタ 30"/>
          <p:cNvCxnSpPr/>
          <p:nvPr/>
        </p:nvCxnSpPr>
        <p:spPr>
          <a:xfrm>
            <a:off x="438887"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6"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2"/>
          <p:cNvSpPr/>
          <p:nvPr/>
        </p:nvSpPr>
        <p:spPr>
          <a:xfrm rot="10800000">
            <a:off x="2374881" y="4168208"/>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2" y="3503282"/>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正方形/長方形 12"/>
          <p:cNvSpPr/>
          <p:nvPr/>
        </p:nvSpPr>
        <p:spPr>
          <a:xfrm>
            <a:off x="4312189" y="2677963"/>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7" name="直線コネクタ 36"/>
          <p:cNvCxnSpPr/>
          <p:nvPr/>
        </p:nvCxnSpPr>
        <p:spPr>
          <a:xfrm>
            <a:off x="4836301"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6"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8"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458275" y="1650054"/>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89" y="4843251"/>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4"/>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0" y="4843251"/>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5"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40" name="直線コネクタ 39"/>
          <p:cNvCxnSpPr/>
          <p:nvPr/>
        </p:nvCxnSpPr>
        <p:spPr>
          <a:xfrm>
            <a:off x="6374298"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1"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3"/>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7"/>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1"/>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7"/>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0"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366840"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0"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21" name="テキスト プレースホルダー 20"/>
          <p:cNvSpPr>
            <a:spLocks noGrp="1"/>
          </p:cNvSpPr>
          <p:nvPr>
            <p:ph type="body" sz="quarter" idx="15" hasCustomPrompt="1"/>
          </p:nvPr>
        </p:nvSpPr>
        <p:spPr>
          <a:xfrm>
            <a:off x="666985"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3"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8"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43" name="直線コネクタ 42"/>
          <p:cNvCxnSpPr/>
          <p:nvPr/>
        </p:nvCxnSpPr>
        <p:spPr>
          <a:xfrm>
            <a:off x="2506221"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1"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48" name="テキスト プレースホルダー 20"/>
          <p:cNvSpPr>
            <a:spLocks noGrp="1"/>
          </p:cNvSpPr>
          <p:nvPr>
            <p:ph type="body" sz="quarter" idx="24" hasCustomPrompt="1"/>
          </p:nvPr>
        </p:nvSpPr>
        <p:spPr>
          <a:xfrm>
            <a:off x="2806366"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3"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53" name="直線コネクタ 52"/>
          <p:cNvCxnSpPr/>
          <p:nvPr/>
        </p:nvCxnSpPr>
        <p:spPr>
          <a:xfrm>
            <a:off x="4652614"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4"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0"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58" name="テキスト プレースホルダー 20"/>
          <p:cNvSpPr>
            <a:spLocks noGrp="1"/>
          </p:cNvSpPr>
          <p:nvPr>
            <p:ph type="body" sz="quarter" idx="27" hasCustomPrompt="1"/>
          </p:nvPr>
        </p:nvSpPr>
        <p:spPr>
          <a:xfrm>
            <a:off x="4952753"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6"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61" name="直線コネクタ 60"/>
          <p:cNvCxnSpPr/>
          <p:nvPr/>
        </p:nvCxnSpPr>
        <p:spPr>
          <a:xfrm>
            <a:off x="6791996"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6"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0"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66" name="テキスト プレースホルダー 20"/>
          <p:cNvSpPr>
            <a:spLocks noGrp="1"/>
          </p:cNvSpPr>
          <p:nvPr>
            <p:ph type="body" sz="quarter" idx="30" hasCustomPrompt="1"/>
          </p:nvPr>
        </p:nvSpPr>
        <p:spPr>
          <a:xfrm>
            <a:off x="7092140"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4" y="5279433"/>
            <a:ext cx="7540361" cy="755399"/>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45338812-B12F-4A59-A452-854CEB0D875D}" type="datetimeFigureOut">
              <a:rPr lang="en-US" smtClean="0"/>
              <a:pPr>
                <a:defRPr/>
              </a:pPr>
              <a:t>05/03/2019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C371EA74-7A3B-4A17-B25F-35FEA7730C83}" type="slidenum">
              <a:rPr lang="en-US" smtClean="0"/>
              <a:pPr>
                <a:defRPr/>
              </a:pPr>
              <a:t>‹#›</a:t>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2 Columns 2">
    <p:spTree>
      <p:nvGrpSpPr>
        <p:cNvPr id="1" name=""/>
        <p:cNvGrpSpPr/>
        <p:nvPr/>
      </p:nvGrpSpPr>
      <p:grpSpPr>
        <a:xfrm>
          <a:off x="0" y="0"/>
          <a:ext cx="0" cy="0"/>
          <a:chOff x="0" y="0"/>
          <a:chExt cx="0" cy="0"/>
        </a:xfrm>
      </p:grpSpPr>
      <p:sp>
        <p:nvSpPr>
          <p:cNvPr id="16" name="直角三角形 15"/>
          <p:cNvSpPr/>
          <p:nvPr/>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7" name="直線コネクタ 26"/>
          <p:cNvCxnSpPr/>
          <p:nvPr/>
        </p:nvCxnSpPr>
        <p:spPr>
          <a:xfrm flipV="1">
            <a:off x="3794833"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2"/>
            <a:ext cx="486841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17" name="グループ化 16"/>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59" y="2022330"/>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89" y="3918861"/>
            <a:ext cx="3446545"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1" y="2017490"/>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0" y="3914025"/>
            <a:ext cx="3446545" cy="1614263"/>
          </a:xfrm>
          <a:prstGeom prst="rect">
            <a:avLst/>
          </a:prstGeom>
        </p:spPr>
        <p:txBody>
          <a:bodyPr lIns="51197" tIns="25599" rIns="51197" bIns="25599"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88" y="1101732"/>
            <a:ext cx="4583669"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prstGeom prst="rect">
            <a:avLst/>
          </a:prstGeom>
          <a:effectLst>
            <a:outerShdw blurRad="50800" dist="38100" dir="2700000" algn="tl" rotWithShape="0">
              <a:prstClr val="black">
                <a:alpha val="40000"/>
              </a:prstClr>
            </a:outerShdw>
            <a:softEdge rad="31750"/>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31" name="図プレースホルダー 4"/>
          <p:cNvSpPr>
            <a:spLocks noGrp="1"/>
          </p:cNvSpPr>
          <p:nvPr>
            <p:ph type="pic" sz="quarter" idx="14" hasCustomPrompt="1"/>
          </p:nvPr>
        </p:nvSpPr>
        <p:spPr>
          <a:xfrm>
            <a:off x="3434652" y="1875423"/>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2" name="図プレースホルダー 4"/>
          <p:cNvSpPr>
            <a:spLocks noGrp="1"/>
          </p:cNvSpPr>
          <p:nvPr>
            <p:ph type="pic" sz="quarter" idx="15" hasCustomPrompt="1"/>
          </p:nvPr>
        </p:nvSpPr>
        <p:spPr>
          <a:xfrm>
            <a:off x="7167384" y="3872665"/>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正方形/長方形 32"/>
          <p:cNvSpPr/>
          <p:nvPr/>
        </p:nvSpPr>
        <p:spPr>
          <a:xfrm>
            <a:off x="4941141"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正方形/長方形 33"/>
          <p:cNvSpPr/>
          <p:nvPr/>
        </p:nvSpPr>
        <p:spPr>
          <a:xfrm>
            <a:off x="5027796" y="1985809"/>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正方形/長方形 35"/>
          <p:cNvSpPr/>
          <p:nvPr/>
        </p:nvSpPr>
        <p:spPr>
          <a:xfrm>
            <a:off x="3522438" y="3973674"/>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5136424" y="2269593"/>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4"/>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5" y="4265642"/>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5"/>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22"/>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5"/>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8" name="山形 7"/>
          <p:cNvSpPr/>
          <p:nvPr/>
        </p:nvSpPr>
        <p:spPr>
          <a:xfrm>
            <a:off x="437961"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9" name="山形 8"/>
          <p:cNvSpPr/>
          <p:nvPr/>
        </p:nvSpPr>
        <p:spPr>
          <a:xfrm>
            <a:off x="59577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2" name="山形 11"/>
          <p:cNvSpPr/>
          <p:nvPr/>
        </p:nvSpPr>
        <p:spPr>
          <a:xfrm>
            <a:off x="2457857"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3" name="山形 12"/>
          <p:cNvSpPr/>
          <p:nvPr/>
        </p:nvSpPr>
        <p:spPr>
          <a:xfrm>
            <a:off x="2615667"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山形 13"/>
          <p:cNvSpPr/>
          <p:nvPr/>
        </p:nvSpPr>
        <p:spPr>
          <a:xfrm>
            <a:off x="4477749"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5" name="山形 14"/>
          <p:cNvSpPr/>
          <p:nvPr/>
        </p:nvSpPr>
        <p:spPr>
          <a:xfrm>
            <a:off x="463556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山形 15"/>
          <p:cNvSpPr/>
          <p:nvPr/>
        </p:nvSpPr>
        <p:spPr>
          <a:xfrm>
            <a:off x="6497649"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7" name="山形 16"/>
          <p:cNvSpPr/>
          <p:nvPr/>
        </p:nvSpPr>
        <p:spPr>
          <a:xfrm>
            <a:off x="6655461"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768227"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6"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1"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59"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8" y="5109034"/>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0"/>
            <a:ext cx="9144000" cy="506527"/>
          </a:xfrm>
          <a:prstGeom prst="rect">
            <a:avLst/>
          </a:prstGeom>
          <a:blipFill dpi="0" rotWithShape="0">
            <a:blip r:embed="rId3">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3 Pillars">
    <p:spTree>
      <p:nvGrpSpPr>
        <p:cNvPr id="1" name=""/>
        <p:cNvGrpSpPr/>
        <p:nvPr/>
      </p:nvGrpSpPr>
      <p:grpSpPr>
        <a:xfrm>
          <a:off x="0" y="0"/>
          <a:ext cx="0" cy="0"/>
          <a:chOff x="0" y="0"/>
          <a:chExt cx="0" cy="0"/>
        </a:xfrm>
      </p:grpSpPr>
      <p:sp>
        <p:nvSpPr>
          <p:cNvPr id="89" name="二等辺三角形 10"/>
          <p:cNvSpPr/>
          <p:nvPr/>
        </p:nvSpPr>
        <p:spPr>
          <a:xfrm rot="10800000" flipH="1">
            <a:off x="6155830"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0" name="正方形/長方形 89"/>
          <p:cNvSpPr/>
          <p:nvPr/>
        </p:nvSpPr>
        <p:spPr>
          <a:xfrm rot="16200000">
            <a:off x="5499181"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91" name="直線コネクタ 90"/>
          <p:cNvCxnSpPr/>
          <p:nvPr/>
        </p:nvCxnSpPr>
        <p:spPr>
          <a:xfrm>
            <a:off x="6257039" y="403647"/>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6264295" y="397375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a:off x="7386349" y="3962478"/>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2" y="298402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45" y="3415815"/>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p:nvSpPr>
        <p:spPr>
          <a:xfrm rot="10800000" flipH="1">
            <a:off x="3358686"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1" name="正方形/長方形 80"/>
          <p:cNvSpPr/>
          <p:nvPr/>
        </p:nvSpPr>
        <p:spPr>
          <a:xfrm rot="16200000">
            <a:off x="2702038" y="100463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2" name="直線コネクタ 81"/>
          <p:cNvCxnSpPr/>
          <p:nvPr/>
        </p:nvCxnSpPr>
        <p:spPr>
          <a:xfrm>
            <a:off x="3459895" y="403647"/>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67151" y="3973753"/>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4589204" y="3962477"/>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3"/>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6" y="298402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299" y="3415815"/>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p:nvSpPr>
        <p:spPr>
          <a:xfrm rot="10800000" flipH="1">
            <a:off x="570888"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正方形/長方形 11"/>
          <p:cNvSpPr/>
          <p:nvPr/>
        </p:nvSpPr>
        <p:spPr>
          <a:xfrm rot="16200000">
            <a:off x="-85764" y="1016760"/>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cxnSp>
        <p:nvCxnSpPr>
          <p:cNvPr id="8" name="直線コネクタ 7"/>
          <p:cNvCxnSpPr/>
          <p:nvPr/>
        </p:nvCxnSpPr>
        <p:spPr>
          <a:xfrm>
            <a:off x="672096" y="415776"/>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3"/>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03" y="3974606"/>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4512"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49" name="直線コネクタ 48"/>
          <p:cNvCxnSpPr/>
          <p:nvPr/>
        </p:nvCxnSpPr>
        <p:spPr>
          <a:xfrm>
            <a:off x="-22601" y="2070016"/>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387761" y="226117"/>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55" y="1142467"/>
            <a:ext cx="6232503" cy="850831"/>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p:nvSpPr>
        <p:spPr>
          <a:xfrm>
            <a:off x="3645059" y="101280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8" name="タイトル 1"/>
          <p:cNvSpPr>
            <a:spLocks noGrp="1"/>
          </p:cNvSpPr>
          <p:nvPr>
            <p:ph type="title" hasCustomPrompt="1"/>
          </p:nvPr>
        </p:nvSpPr>
        <p:spPr>
          <a:xfrm>
            <a:off x="457200" y="168792"/>
            <a:ext cx="8229600" cy="912101"/>
          </a:xfrm>
          <a:prstGeom prst="rect">
            <a:avLst/>
          </a:prstGeom>
        </p:spPr>
        <p:txBody>
          <a:bodyPr lIns="51197" tIns="25599" rIns="51197" bIns="2559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1"/>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399" y="299615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2" y="3427944"/>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3"/>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0" name="角丸四角形 19"/>
          <p:cNvSpPr/>
          <p:nvPr/>
        </p:nvSpPr>
        <p:spPr>
          <a:xfrm>
            <a:off x="4189010" y="4874309"/>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1" name="角丸四角形 20"/>
          <p:cNvSpPr/>
          <p:nvPr/>
        </p:nvSpPr>
        <p:spPr>
          <a:xfrm>
            <a:off x="4189010" y="508809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4369662" y="5206624"/>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4" name="角丸四角形 23"/>
          <p:cNvSpPr/>
          <p:nvPr/>
        </p:nvSpPr>
        <p:spPr>
          <a:xfrm>
            <a:off x="5512754"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5" name="角丸四角形 24"/>
          <p:cNvSpPr/>
          <p:nvPr/>
        </p:nvSpPr>
        <p:spPr>
          <a:xfrm>
            <a:off x="3241437"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角丸四角形 25"/>
          <p:cNvSpPr/>
          <p:nvPr/>
        </p:nvSpPr>
        <p:spPr>
          <a:xfrm rot="5400000">
            <a:off x="4312395" y="193728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7" name="角丸四角形 26"/>
          <p:cNvSpPr/>
          <p:nvPr/>
        </p:nvSpPr>
        <p:spPr>
          <a:xfrm rot="2700000">
            <a:off x="3473547" y="2402770"/>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8" name="角丸四角形 27"/>
          <p:cNvSpPr/>
          <p:nvPr/>
        </p:nvSpPr>
        <p:spPr>
          <a:xfrm rot="8100000">
            <a:off x="5222617" y="2382649"/>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9" name="角丸四角形 28"/>
          <p:cNvSpPr/>
          <p:nvPr/>
        </p:nvSpPr>
        <p:spPr>
          <a:xfrm rot="2700000">
            <a:off x="5170375" y="4416811"/>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0" name="角丸四角形 29"/>
          <p:cNvSpPr/>
          <p:nvPr/>
        </p:nvSpPr>
        <p:spPr>
          <a:xfrm rot="8100000">
            <a:off x="3516178" y="439669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6073679" y="2019161"/>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79" y="2364724"/>
            <a:ext cx="2613127" cy="139921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0" y="4111925"/>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0" y="4457487"/>
            <a:ext cx="2599267" cy="123685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79" y="4114667"/>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79" y="4460226"/>
            <a:ext cx="2613127" cy="130184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0" y="2031288"/>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0" y="2376848"/>
            <a:ext cx="2599267" cy="138709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3" y="4327823"/>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2" y="2247185"/>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5"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4"/>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 Features">
    <p:spTree>
      <p:nvGrpSpPr>
        <p:cNvPr id="1" name=""/>
        <p:cNvGrpSpPr/>
        <p:nvPr/>
      </p:nvGrpSpPr>
      <p:grpSpPr>
        <a:xfrm>
          <a:off x="0" y="0"/>
          <a:ext cx="0" cy="0"/>
          <a:chOff x="0" y="0"/>
          <a:chExt cx="0" cy="0"/>
        </a:xfrm>
      </p:grpSpPr>
      <p:sp>
        <p:nvSpPr>
          <p:cNvPr id="27" name="正方形/長方形 26"/>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6" y="188340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53943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64804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4" hasCustomPrompt="1"/>
          </p:nvPr>
        </p:nvSpPr>
        <p:spPr>
          <a:xfrm>
            <a:off x="1135673" y="255061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3" y="212516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6" y="1883406"/>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4685815"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479442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5281467" y="255061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29" y="212516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6" y="3241884"/>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53943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48047" y="349638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1135673" y="3909091"/>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3" y="348364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6" y="3241884"/>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685815"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4794427" y="349638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5281467" y="3909091"/>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29" y="348364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6"/>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442609"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6"/>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09"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0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42613" y="49929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4" y="4567523"/>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5" y="1649537"/>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9" name="直線コネクタ 28"/>
          <p:cNvCxnSpPr/>
          <p:nvPr/>
        </p:nvCxnSpPr>
        <p:spPr>
          <a:xfrm>
            <a:off x="4751357"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7"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59" y="1835767"/>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34" name="テキスト プレースホルダー 5"/>
          <p:cNvSpPr>
            <a:spLocks noGrp="1"/>
          </p:cNvSpPr>
          <p:nvPr>
            <p:ph type="body" sz="quarter" idx="17" hasCustomPrompt="1"/>
          </p:nvPr>
        </p:nvSpPr>
        <p:spPr>
          <a:xfrm>
            <a:off x="4751361" y="49903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2" y="4564923"/>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List with 8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2"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158295" y="2072796"/>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89"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159803" y="273894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2"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158295" y="340510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2"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158295" y="407125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5"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4887319" y="2072796"/>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2"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4888822" y="273894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5"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4887319" y="340510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5"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4887319" y="407125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69D33F30-A5DA-4C08-A5AC-C0FF2DB18421}"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FDA3A2D4-293A-44A0-A563-A1CBDD39923A}" type="slidenum">
              <a:rPr lang="en-US" smtClean="0"/>
              <a:pPr>
                <a:defRPr/>
              </a:pPr>
              <a:t>‹#›</a:t>
            </a:fld>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7"/>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9" name="アーチ 5"/>
          <p:cNvSpPr/>
          <p:nvPr/>
        </p:nvSpPr>
        <p:spPr>
          <a:xfrm rot="10680000">
            <a:off x="4433234" y="3773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0" name="アーチ 5"/>
          <p:cNvSpPr/>
          <p:nvPr/>
        </p:nvSpPr>
        <p:spPr>
          <a:xfrm rot="21480000">
            <a:off x="3098506" y="1894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1" name="アーチ 5"/>
          <p:cNvSpPr/>
          <p:nvPr/>
        </p:nvSpPr>
        <p:spPr>
          <a:xfrm rot="16080000">
            <a:off x="2791789" y="3967979"/>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6080805" y="2069149"/>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5" y="2414713"/>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5" y="412147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5" y="4467033"/>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4" y="2069149"/>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4" y="2414713"/>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4" y="412147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4" y="4467033"/>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0" y="3004561"/>
            <a:ext cx="1835515" cy="1573663"/>
          </a:xfrm>
          <a:prstGeom prst="rect">
            <a:avLst/>
          </a:prstGeom>
        </p:spPr>
        <p:txBody>
          <a:bodyPr lIns="51197" tIns="25599" rIns="51197" bIns="25599"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3 Steps">
    <p:spTree>
      <p:nvGrpSpPr>
        <p:cNvPr id="1" name=""/>
        <p:cNvGrpSpPr/>
        <p:nvPr/>
      </p:nvGrpSpPr>
      <p:grpSpPr>
        <a:xfrm>
          <a:off x="0" y="0"/>
          <a:ext cx="0" cy="0"/>
          <a:chOff x="0" y="0"/>
          <a:chExt cx="0" cy="0"/>
        </a:xfrm>
      </p:grpSpPr>
      <p:sp>
        <p:nvSpPr>
          <p:cNvPr id="13" name="正方形/長方形 12"/>
          <p:cNvSpPr/>
          <p:nvPr/>
        </p:nvSpPr>
        <p:spPr>
          <a:xfrm>
            <a:off x="6005192" y="2945541"/>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6" y="5703520"/>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正方形/長方形 7"/>
          <p:cNvSpPr/>
          <p:nvPr/>
        </p:nvSpPr>
        <p:spPr>
          <a:xfrm>
            <a:off x="3062088" y="4328325"/>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正方形/長方形 8"/>
          <p:cNvSpPr/>
          <p:nvPr/>
        </p:nvSpPr>
        <p:spPr>
          <a:xfrm rot="5400000">
            <a:off x="2301784" y="5041421"/>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正方形/長方形 8"/>
          <p:cNvSpPr/>
          <p:nvPr/>
        </p:nvSpPr>
        <p:spPr>
          <a:xfrm rot="5400000">
            <a:off x="5257414"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379854" y="4211474"/>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1" y="4278281"/>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1" y="464077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0"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7"/>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3"/>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39"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5" y="1553879"/>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5" y="1916373"/>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6" y="477090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直角三角形 25"/>
          <p:cNvSpPr/>
          <p:nvPr/>
        </p:nvSpPr>
        <p:spPr>
          <a:xfrm rot="5400000">
            <a:off x="6227958" y="3398138"/>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5 Keywords">
    <p:spTree>
      <p:nvGrpSpPr>
        <p:cNvPr id="1" name=""/>
        <p:cNvGrpSpPr/>
        <p:nvPr/>
      </p:nvGrpSpPr>
      <p:grpSpPr>
        <a:xfrm>
          <a:off x="0" y="0"/>
          <a:ext cx="0" cy="0"/>
          <a:chOff x="0" y="0"/>
          <a:chExt cx="0" cy="0"/>
        </a:xfrm>
      </p:grpSpPr>
      <p:sp>
        <p:nvSpPr>
          <p:cNvPr id="8" name="二等辺三角形 7"/>
          <p:cNvSpPr/>
          <p:nvPr/>
        </p:nvSpPr>
        <p:spPr>
          <a:xfrm rot="5400000">
            <a:off x="2821030" y="1897933"/>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二等辺三角形 13"/>
          <p:cNvSpPr/>
          <p:nvPr/>
        </p:nvSpPr>
        <p:spPr>
          <a:xfrm rot="5400000">
            <a:off x="2821030" y="2789768"/>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二等辺三角形 17"/>
          <p:cNvSpPr/>
          <p:nvPr/>
        </p:nvSpPr>
        <p:spPr>
          <a:xfrm rot="5400000">
            <a:off x="2821030" y="3681597"/>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二等辺三角形 21"/>
          <p:cNvSpPr/>
          <p:nvPr/>
        </p:nvSpPr>
        <p:spPr>
          <a:xfrm rot="5400000">
            <a:off x="2821030" y="4573429"/>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二等辺三角形 25"/>
          <p:cNvSpPr/>
          <p:nvPr/>
        </p:nvSpPr>
        <p:spPr>
          <a:xfrm rot="5400000">
            <a:off x="2821030" y="5465260"/>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3" y="1807264"/>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5" y="1675310"/>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3" y="269909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5" y="2567144"/>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3" y="359092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5" y="3458975"/>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3" y="448275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5" y="4350805"/>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3" y="537458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5" y="524263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2453957"/>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3345786"/>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4237621"/>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5129451"/>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3"/>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34" name="直線コネクタ 33"/>
          <p:cNvCxnSpPr/>
          <p:nvPr/>
        </p:nvCxnSpPr>
        <p:spPr>
          <a:xfrm>
            <a:off x="442609"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3"/>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09"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1"/>
            <a:ext cx="3660140" cy="2891055"/>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39" name="二等辺三角形 10"/>
          <p:cNvSpPr/>
          <p:nvPr/>
        </p:nvSpPr>
        <p:spPr>
          <a:xfrm rot="5400000">
            <a:off x="6212803"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0" name="グループ化 39"/>
          <p:cNvGrpSpPr/>
          <p:nvPr/>
        </p:nvGrpSpPr>
        <p:grpSpPr>
          <a:xfrm>
            <a:off x="4824943"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2"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2" y="2610617"/>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6"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9" name="グループ化 48"/>
          <p:cNvGrpSpPr/>
          <p:nvPr/>
        </p:nvGrpSpPr>
        <p:grpSpPr>
          <a:xfrm>
            <a:off x="4825895"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0" y="3809714"/>
            <a:ext cx="241228" cy="1148444"/>
          </a:xfrm>
          <a:prstGeom prst="rect">
            <a:avLst/>
          </a:prstGeom>
        </p:spPr>
      </p:pic>
      <p:sp>
        <p:nvSpPr>
          <p:cNvPr id="55" name="テキスト プレースホルダー 5"/>
          <p:cNvSpPr>
            <a:spLocks noGrp="1"/>
          </p:cNvSpPr>
          <p:nvPr>
            <p:ph type="body" sz="quarter" idx="18" hasCustomPrompt="1"/>
          </p:nvPr>
        </p:nvSpPr>
        <p:spPr>
          <a:xfrm>
            <a:off x="4825893" y="4157453"/>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3" y="4712473"/>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89" y="3713871"/>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涙形 25"/>
          <p:cNvSpPr/>
          <p:nvPr/>
        </p:nvSpPr>
        <p:spPr>
          <a:xfrm rot="5400000">
            <a:off x="2832426" y="1974298"/>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1" name="涙形 40"/>
          <p:cNvSpPr/>
          <p:nvPr/>
        </p:nvSpPr>
        <p:spPr>
          <a:xfrm rot="16200000">
            <a:off x="4323343" y="3962534"/>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涙形 43"/>
          <p:cNvSpPr/>
          <p:nvPr/>
        </p:nvSpPr>
        <p:spPr>
          <a:xfrm rot="10800000">
            <a:off x="4572002" y="1726052"/>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3667370" y="224912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7"/>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0"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4" y="2069149"/>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4" y="2414712"/>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4" y="412147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4" y="4467032"/>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5" y="2069149"/>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5" y="2414712"/>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5" y="412147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5" y="4467032"/>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4" y="3797486"/>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円/楕円 56"/>
          <p:cNvSpPr/>
          <p:nvPr/>
        </p:nvSpPr>
        <p:spPr>
          <a:xfrm>
            <a:off x="4224182" y="258991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8" name="円/楕円 57"/>
          <p:cNvSpPr/>
          <p:nvPr/>
        </p:nvSpPr>
        <p:spPr>
          <a:xfrm>
            <a:off x="4306411"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9" name="図プレースホルダー 7"/>
          <p:cNvSpPr>
            <a:spLocks noGrp="1"/>
          </p:cNvSpPr>
          <p:nvPr>
            <p:ph type="pic" sz="quarter" idx="12" hasCustomPrompt="1"/>
          </p:nvPr>
        </p:nvSpPr>
        <p:spPr>
          <a:xfrm>
            <a:off x="4415023" y="2844414"/>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図プレースホルダー 7"/>
          <p:cNvSpPr>
            <a:spLocks noGrp="1"/>
          </p:cNvSpPr>
          <p:nvPr>
            <p:ph type="pic" sz="quarter" idx="14" hasCustomPrompt="1"/>
          </p:nvPr>
        </p:nvSpPr>
        <p:spPr>
          <a:xfrm>
            <a:off x="5408564" y="364193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3" name="円/楕円 62"/>
          <p:cNvSpPr/>
          <p:nvPr/>
        </p:nvSpPr>
        <p:spPr>
          <a:xfrm>
            <a:off x="2690575" y="4675979"/>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4" name="円/楕円 63"/>
          <p:cNvSpPr/>
          <p:nvPr/>
        </p:nvSpPr>
        <p:spPr>
          <a:xfrm>
            <a:off x="2772805"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5" name="図プレースホルダー 7"/>
          <p:cNvSpPr>
            <a:spLocks noGrp="1"/>
          </p:cNvSpPr>
          <p:nvPr>
            <p:ph type="pic" sz="quarter" idx="15" hasCustomPrompt="1"/>
          </p:nvPr>
        </p:nvSpPr>
        <p:spPr>
          <a:xfrm>
            <a:off x="2881416" y="494953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6" name="円/楕円 65"/>
          <p:cNvSpPr/>
          <p:nvPr/>
        </p:nvSpPr>
        <p:spPr>
          <a:xfrm>
            <a:off x="3186106"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7" name="円/楕円 66"/>
          <p:cNvSpPr/>
          <p:nvPr/>
        </p:nvSpPr>
        <p:spPr>
          <a:xfrm>
            <a:off x="3268336"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8" name="図プレースホルダー 7"/>
          <p:cNvSpPr>
            <a:spLocks noGrp="1"/>
          </p:cNvSpPr>
          <p:nvPr>
            <p:ph type="pic" sz="quarter" idx="16" hasCustomPrompt="1"/>
          </p:nvPr>
        </p:nvSpPr>
        <p:spPr>
          <a:xfrm>
            <a:off x="3376947" y="364193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9" name="円/楕円 68"/>
          <p:cNvSpPr/>
          <p:nvPr/>
        </p:nvSpPr>
        <p:spPr>
          <a:xfrm>
            <a:off x="5724989" y="467298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0" name="円/楕円 69"/>
          <p:cNvSpPr/>
          <p:nvPr/>
        </p:nvSpPr>
        <p:spPr>
          <a:xfrm>
            <a:off x="5807217"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1" name="図プレースホルダー 7"/>
          <p:cNvSpPr>
            <a:spLocks noGrp="1"/>
          </p:cNvSpPr>
          <p:nvPr>
            <p:ph type="pic" sz="quarter" idx="17" hasCustomPrompt="1"/>
          </p:nvPr>
        </p:nvSpPr>
        <p:spPr>
          <a:xfrm>
            <a:off x="5915831" y="492748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4" name="テキスト プレースホルダー 5"/>
          <p:cNvSpPr>
            <a:spLocks noGrp="1"/>
          </p:cNvSpPr>
          <p:nvPr>
            <p:ph type="body" sz="quarter" idx="18" hasCustomPrompt="1"/>
          </p:nvPr>
        </p:nvSpPr>
        <p:spPr>
          <a:xfrm>
            <a:off x="3229273" y="1722729"/>
            <a:ext cx="267481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3" y="2068291"/>
            <a:ext cx="2674819" cy="445267"/>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4" y="3237448"/>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4" y="3583011"/>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3"/>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0" y="3243365"/>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0" y="3588929"/>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8" y="4564312"/>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8" y="4909875"/>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p:nvSpPr>
        <p:spPr>
          <a:xfrm>
            <a:off x="-14512" y="2044513"/>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6" name="直線コネクタ 15"/>
          <p:cNvCxnSpPr/>
          <p:nvPr/>
        </p:nvCxnSpPr>
        <p:spPr>
          <a:xfrm>
            <a:off x="36289"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7" y="1739857"/>
            <a:ext cx="1292551" cy="1440343"/>
          </a:xfrm>
          <a:prstGeom prst="rect">
            <a:avLst/>
          </a:prstGeom>
        </p:spPr>
      </p:pic>
      <p:sp>
        <p:nvSpPr>
          <p:cNvPr id="24"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5" y="4"/>
            <a:ext cx="3045091" cy="4849171"/>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06" y="2460029"/>
            <a:ext cx="3938339" cy="2051015"/>
          </a:xfrm>
          <a:prstGeom prst="rect">
            <a:avLst/>
          </a:prstGeom>
        </p:spPr>
        <p:txBody>
          <a:bodyPr lIns="51197" tIns="25599" rIns="51197" bIns="25599"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29"/>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6"/>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2" y="2258471"/>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8" y="3202613"/>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1" y="18165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円/楕円 22"/>
          <p:cNvSpPr/>
          <p:nvPr/>
        </p:nvSpPr>
        <p:spPr>
          <a:xfrm>
            <a:off x="6113791"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図プレースホルダー 7"/>
          <p:cNvSpPr>
            <a:spLocks noGrp="1"/>
          </p:cNvSpPr>
          <p:nvPr>
            <p:ph type="pic" sz="quarter" idx="12" hasCustomPrompt="1"/>
          </p:nvPr>
        </p:nvSpPr>
        <p:spPr>
          <a:xfrm>
            <a:off x="6222402" y="207105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5" name="円/楕円 24"/>
          <p:cNvSpPr/>
          <p:nvPr/>
        </p:nvSpPr>
        <p:spPr>
          <a:xfrm>
            <a:off x="6495329" y="2731867"/>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25"/>
          <p:cNvSpPr/>
          <p:nvPr/>
        </p:nvSpPr>
        <p:spPr>
          <a:xfrm>
            <a:off x="6577557"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図プレースホルダー 7"/>
          <p:cNvSpPr>
            <a:spLocks noGrp="1"/>
          </p:cNvSpPr>
          <p:nvPr>
            <p:ph type="pic" sz="quarter" idx="14" hasCustomPrompt="1"/>
          </p:nvPr>
        </p:nvSpPr>
        <p:spPr>
          <a:xfrm>
            <a:off x="6686171" y="29863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8" name="円/楕円 27"/>
          <p:cNvSpPr/>
          <p:nvPr/>
        </p:nvSpPr>
        <p:spPr>
          <a:xfrm>
            <a:off x="6222407" y="3856003"/>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円/楕円 28"/>
          <p:cNvSpPr/>
          <p:nvPr/>
        </p:nvSpPr>
        <p:spPr>
          <a:xfrm>
            <a:off x="6304637"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図プレースホルダー 7"/>
          <p:cNvSpPr>
            <a:spLocks noGrp="1"/>
          </p:cNvSpPr>
          <p:nvPr>
            <p:ph type="pic" sz="quarter" idx="15" hasCustomPrompt="1"/>
          </p:nvPr>
        </p:nvSpPr>
        <p:spPr>
          <a:xfrm>
            <a:off x="6413248" y="411050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3" name="円/楕円 32"/>
          <p:cNvSpPr/>
          <p:nvPr/>
        </p:nvSpPr>
        <p:spPr>
          <a:xfrm>
            <a:off x="3308766"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図プレースホルダー 7"/>
          <p:cNvSpPr>
            <a:spLocks noGrp="1"/>
          </p:cNvSpPr>
          <p:nvPr>
            <p:ph type="pic" sz="quarter" idx="16" hasCustomPrompt="1"/>
          </p:nvPr>
        </p:nvSpPr>
        <p:spPr>
          <a:xfrm>
            <a:off x="4290701" y="2296406"/>
            <a:ext cx="568849" cy="758597"/>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7" name="円/楕円 36"/>
          <p:cNvSpPr/>
          <p:nvPr/>
        </p:nvSpPr>
        <p:spPr>
          <a:xfrm>
            <a:off x="1686131" y="1357297"/>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8" name="円/楕円 37"/>
          <p:cNvSpPr/>
          <p:nvPr/>
        </p:nvSpPr>
        <p:spPr>
          <a:xfrm>
            <a:off x="1770893" y="1470335"/>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9" name="図プレースホルダー 7"/>
          <p:cNvSpPr>
            <a:spLocks noGrp="1"/>
          </p:cNvSpPr>
          <p:nvPr>
            <p:ph type="pic" sz="quarter" idx="17" hasCustomPrompt="1"/>
          </p:nvPr>
        </p:nvSpPr>
        <p:spPr>
          <a:xfrm>
            <a:off x="2255514" y="1841949"/>
            <a:ext cx="396609" cy="528904"/>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48" name="円/楕円 47"/>
          <p:cNvSpPr/>
          <p:nvPr/>
        </p:nvSpPr>
        <p:spPr>
          <a:xfrm>
            <a:off x="438115" y="2715546"/>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9" name="円/楕円 48"/>
          <p:cNvSpPr/>
          <p:nvPr/>
        </p:nvSpPr>
        <p:spPr>
          <a:xfrm>
            <a:off x="526912"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0" name="図プレースホルダー 7"/>
          <p:cNvSpPr>
            <a:spLocks noGrp="1"/>
          </p:cNvSpPr>
          <p:nvPr>
            <p:ph type="pic" sz="quarter" idx="18" hasCustomPrompt="1"/>
          </p:nvPr>
        </p:nvSpPr>
        <p:spPr>
          <a:xfrm>
            <a:off x="871954" y="3090934"/>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2" name="円/楕円 51"/>
          <p:cNvSpPr>
            <a:spLocks noChangeAspect="1"/>
          </p:cNvSpPr>
          <p:nvPr/>
        </p:nvSpPr>
        <p:spPr>
          <a:xfrm>
            <a:off x="1905802"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3" name="図プレースホルダー 7"/>
          <p:cNvSpPr>
            <a:spLocks noGrp="1"/>
          </p:cNvSpPr>
          <p:nvPr>
            <p:ph type="pic" sz="quarter" idx="19" hasCustomPrompt="1"/>
          </p:nvPr>
        </p:nvSpPr>
        <p:spPr>
          <a:xfrm>
            <a:off x="2305159" y="3997819"/>
            <a:ext cx="381309" cy="508500"/>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1" name="テキスト プレースホルダー 5"/>
          <p:cNvSpPr>
            <a:spLocks noGrp="1"/>
          </p:cNvSpPr>
          <p:nvPr>
            <p:ph type="body" sz="quarter" idx="20" hasCustomPrompt="1"/>
          </p:nvPr>
        </p:nvSpPr>
        <p:spPr>
          <a:xfrm>
            <a:off x="6721118" y="2051017"/>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0" y="4114181"/>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0" y="2977145"/>
            <a:ext cx="165858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2" y="3149654"/>
            <a:ext cx="2032945"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0"/>
            <a:ext cx="1095443"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5" y="3463385"/>
            <a:ext cx="886648" cy="442383"/>
          </a:xfrm>
          <a:prstGeom prst="rect">
            <a:avLst/>
          </a:prstGeom>
        </p:spPr>
        <p:txBody>
          <a:bodyPr lIns="51197" tIns="25599" rIns="51197" bIns="25599"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3" y="2355245"/>
            <a:ext cx="1317956"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7" y="3531297"/>
            <a:ext cx="1956501" cy="882361"/>
          </a:xfrm>
          <a:prstGeom prst="rect">
            <a:avLst/>
          </a:prstGeom>
        </p:spPr>
        <p:txBody>
          <a:bodyPr lIns="51197" tIns="25599" rIns="51197" bIns="25599"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8" y="5354366"/>
            <a:ext cx="8006755" cy="751313"/>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848599"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9370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2340505"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87396" y="4265483"/>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6" y="3840037"/>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1"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5878717"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6282220" y="2381225"/>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4829108" y="4268548"/>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8" y="3843101"/>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7" name="正方形/長方形 6"/>
          <p:cNvSpPr/>
          <p:nvPr/>
        </p:nvSpPr>
        <p:spPr>
          <a:xfrm>
            <a:off x="-14511" y="3575909"/>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564703"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3" name="正方形/長方形 12"/>
          <p:cNvSpPr/>
          <p:nvPr/>
        </p:nvSpPr>
        <p:spPr>
          <a:xfrm>
            <a:off x="659025"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4" name="テキスト プレースホルダー 5"/>
          <p:cNvSpPr>
            <a:spLocks noGrp="1"/>
          </p:cNvSpPr>
          <p:nvPr>
            <p:ph type="body" sz="quarter" idx="17" hasCustomPrompt="1"/>
          </p:nvPr>
        </p:nvSpPr>
        <p:spPr>
          <a:xfrm>
            <a:off x="629374" y="2467793"/>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1"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6" name="正方形/長方形 15"/>
          <p:cNvSpPr/>
          <p:nvPr/>
        </p:nvSpPr>
        <p:spPr>
          <a:xfrm>
            <a:off x="2570955"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7" name="正方形/長方形 16"/>
          <p:cNvSpPr/>
          <p:nvPr/>
        </p:nvSpPr>
        <p:spPr>
          <a:xfrm>
            <a:off x="2665277"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テキスト プレースホルダー 5"/>
          <p:cNvSpPr>
            <a:spLocks noGrp="1"/>
          </p:cNvSpPr>
          <p:nvPr>
            <p:ph type="body" sz="quarter" idx="18" hasCustomPrompt="1"/>
          </p:nvPr>
        </p:nvSpPr>
        <p:spPr>
          <a:xfrm>
            <a:off x="2635626" y="2467793"/>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0" name="正方形/長方形 19"/>
          <p:cNvSpPr/>
          <p:nvPr/>
        </p:nvSpPr>
        <p:spPr>
          <a:xfrm>
            <a:off x="4579258" y="2247157"/>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1" name="正方形/長方形 20"/>
          <p:cNvSpPr/>
          <p:nvPr/>
        </p:nvSpPr>
        <p:spPr>
          <a:xfrm>
            <a:off x="4673583" y="236568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2" name="テキスト プレースホルダー 5"/>
          <p:cNvSpPr>
            <a:spLocks noGrp="1"/>
          </p:cNvSpPr>
          <p:nvPr>
            <p:ph type="body" sz="quarter" idx="19" hasCustomPrompt="1"/>
          </p:nvPr>
        </p:nvSpPr>
        <p:spPr>
          <a:xfrm>
            <a:off x="4643930" y="246225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1" y="2893899"/>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4" name="正方形/長方形 23"/>
          <p:cNvSpPr/>
          <p:nvPr/>
        </p:nvSpPr>
        <p:spPr>
          <a:xfrm>
            <a:off x="6581886" y="2254413"/>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5" name="正方形/長方形 24"/>
          <p:cNvSpPr/>
          <p:nvPr/>
        </p:nvSpPr>
        <p:spPr>
          <a:xfrm>
            <a:off x="6676207" y="2372945"/>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6" name="テキスト プレースホルダー 5"/>
          <p:cNvSpPr>
            <a:spLocks noGrp="1"/>
          </p:cNvSpPr>
          <p:nvPr>
            <p:ph type="body" sz="quarter" idx="20" hasCustomPrompt="1"/>
          </p:nvPr>
        </p:nvSpPr>
        <p:spPr>
          <a:xfrm>
            <a:off x="6646557" y="2469509"/>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3"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89"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5"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3"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3"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0"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6"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4"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46"/>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8BA863B8-AEF5-41E8-9810-C1613FD60EFE}"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E0F4C9DD-C983-4294-83CD-D379F875BBE9}" type="slidenum">
              <a:rPr lang="en-US" smtClean="0"/>
              <a:pPr>
                <a:defRPr/>
              </a:pPr>
              <a:t>‹#›</a:t>
            </a:fld>
            <a:endParaRPr 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19" y="168792"/>
            <a:ext cx="4415037"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2"/>
            <a:ext cx="4413135"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p:nvSpPr>
        <p:spPr>
          <a:xfrm>
            <a:off x="4739996"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68" name="直線コネクタ 67"/>
          <p:cNvCxnSpPr/>
          <p:nvPr/>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70" name="円/楕円 69"/>
          <p:cNvSpPr/>
          <p:nvPr/>
        </p:nvSpPr>
        <p:spPr>
          <a:xfrm>
            <a:off x="457206" y="188340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1" name="円/楕円 70"/>
          <p:cNvSpPr/>
          <p:nvPr/>
        </p:nvSpPr>
        <p:spPr>
          <a:xfrm>
            <a:off x="53943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3" y="2550613"/>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3" y="2125167"/>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p:nvSpPr>
        <p:spPr>
          <a:xfrm>
            <a:off x="457206" y="3251263"/>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6" name="円/楕円 75"/>
          <p:cNvSpPr/>
          <p:nvPr/>
        </p:nvSpPr>
        <p:spPr>
          <a:xfrm>
            <a:off x="539436"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7" y="350576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3" y="3918470"/>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3" y="3493024"/>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p:nvSpPr>
        <p:spPr>
          <a:xfrm>
            <a:off x="456018" y="4636007"/>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6" name="円/楕円 85"/>
          <p:cNvSpPr/>
          <p:nvPr/>
        </p:nvSpPr>
        <p:spPr>
          <a:xfrm>
            <a:off x="538247"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4"/>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17"/>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0"/>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1" y="263885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5" name="グループ化 24"/>
          <p:cNvGrpSpPr/>
          <p:nvPr/>
        </p:nvGrpSpPr>
        <p:grpSpPr>
          <a:xfrm>
            <a:off x="864182"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7" y="3809714"/>
            <a:ext cx="241228" cy="1148444"/>
          </a:xfrm>
          <a:prstGeom prst="rect">
            <a:avLst/>
          </a:prstGeom>
        </p:spPr>
      </p:pic>
      <p:sp>
        <p:nvSpPr>
          <p:cNvPr id="44" name="テキスト プレースホルダー 5"/>
          <p:cNvSpPr>
            <a:spLocks noGrp="1"/>
          </p:cNvSpPr>
          <p:nvPr>
            <p:ph type="body" sz="quarter" idx="18" hasCustomPrompt="1"/>
          </p:nvPr>
        </p:nvSpPr>
        <p:spPr>
          <a:xfrm>
            <a:off x="864175" y="415745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5" y="4712473"/>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2"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7" name="グループ化 46"/>
          <p:cNvGrpSpPr/>
          <p:nvPr/>
        </p:nvGrpSpPr>
        <p:grpSpPr>
          <a:xfrm>
            <a:off x="5033363"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1" y="3809717"/>
            <a:ext cx="241228" cy="1148444"/>
          </a:xfrm>
          <a:prstGeom prst="rect">
            <a:avLst/>
          </a:prstGeom>
        </p:spPr>
      </p:pic>
      <p:sp>
        <p:nvSpPr>
          <p:cNvPr id="53" name="テキスト プレースホルダー 5"/>
          <p:cNvSpPr>
            <a:spLocks noGrp="1"/>
          </p:cNvSpPr>
          <p:nvPr>
            <p:ph type="body" sz="quarter" idx="20" hasCustomPrompt="1"/>
          </p:nvPr>
        </p:nvSpPr>
        <p:spPr>
          <a:xfrm>
            <a:off x="5033361" y="415745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1" y="4712477"/>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4204507" y="188340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円/楕円 20"/>
          <p:cNvSpPr/>
          <p:nvPr/>
        </p:nvSpPr>
        <p:spPr>
          <a:xfrm>
            <a:off x="42867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12" hasCustomPrompt="1"/>
          </p:nvPr>
        </p:nvSpPr>
        <p:spPr>
          <a:xfrm>
            <a:off x="4395348"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1" y="2550613"/>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7"/>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p:nvSpPr>
        <p:spPr>
          <a:xfrm>
            <a:off x="4204507" y="3251263"/>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円/楕円 29"/>
          <p:cNvSpPr/>
          <p:nvPr/>
        </p:nvSpPr>
        <p:spPr>
          <a:xfrm>
            <a:off x="42867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図プレースホルダー 7"/>
          <p:cNvSpPr>
            <a:spLocks noGrp="1"/>
          </p:cNvSpPr>
          <p:nvPr>
            <p:ph type="pic" sz="quarter" idx="26" hasCustomPrompt="1"/>
          </p:nvPr>
        </p:nvSpPr>
        <p:spPr>
          <a:xfrm>
            <a:off x="4395348" y="350576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1" y="3918470"/>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4"/>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p:nvSpPr>
        <p:spPr>
          <a:xfrm>
            <a:off x="4203318" y="4636007"/>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5" name="円/楕円 34"/>
          <p:cNvSpPr/>
          <p:nvPr/>
        </p:nvSpPr>
        <p:spPr>
          <a:xfrm>
            <a:off x="4285548"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図プレースホルダー 7"/>
          <p:cNvSpPr>
            <a:spLocks noGrp="1"/>
          </p:cNvSpPr>
          <p:nvPr>
            <p:ph type="pic" sz="quarter" idx="29" hasCustomPrompt="1"/>
          </p:nvPr>
        </p:nvSpPr>
        <p:spPr>
          <a:xfrm>
            <a:off x="4394160" y="48905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4" y="5303214"/>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43" y="48777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0" y="168796"/>
            <a:ext cx="3666231" cy="6689209"/>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2" y="3458392"/>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593941" y="3574035"/>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713898" y="3618062"/>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0" y="2386977"/>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1" name="正方形/長方形 50"/>
          <p:cNvSpPr/>
          <p:nvPr/>
        </p:nvSpPr>
        <p:spPr>
          <a:xfrm>
            <a:off x="3581802" y="2502620"/>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3701759" y="2546646"/>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0" y="453965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p:cNvSpPr/>
          <p:nvPr/>
        </p:nvSpPr>
        <p:spPr>
          <a:xfrm>
            <a:off x="3581802" y="465530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3701759" y="4699326"/>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3" y="184404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6416589" y="189094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3" y="249299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6416589" y="2539890"/>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3" y="313185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6416589" y="3178750"/>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3" y="399912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6416589" y="4046021"/>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3" y="464807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6416589" y="4694969"/>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3" y="528693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6416589" y="5333826"/>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1"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1" y="3839251"/>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2" y="2763261"/>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2"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2"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2" y="2767839"/>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2" y="4269393"/>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2" y="4920522"/>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103292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3844808"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665785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1032928"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384480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665785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5" y="196028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7" y="196967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8" y="196028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5"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2"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8"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1549323" y="3085565"/>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1549323" y="3794780"/>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5"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135672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2149657"/>
            <a:ext cx="241228" cy="1148444"/>
          </a:xfrm>
          <a:prstGeom prst="rect">
            <a:avLst/>
          </a:prstGeom>
        </p:spPr>
      </p:pic>
      <p:sp>
        <p:nvSpPr>
          <p:cNvPr id="14" name="テキスト プレースホルダー 5"/>
          <p:cNvSpPr>
            <a:spLocks noGrp="1"/>
          </p:cNvSpPr>
          <p:nvPr>
            <p:ph type="body" sz="quarter" idx="15" hasCustomPrompt="1"/>
          </p:nvPr>
        </p:nvSpPr>
        <p:spPr>
          <a:xfrm>
            <a:off x="1738827" y="249739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249830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3023841"/>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307274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3865677"/>
            <a:ext cx="241228" cy="1148444"/>
          </a:xfrm>
          <a:prstGeom prst="rect">
            <a:avLst/>
          </a:prstGeom>
        </p:spPr>
      </p:pic>
      <p:sp>
        <p:nvSpPr>
          <p:cNvPr id="24" name="テキスト プレースホルダー 5"/>
          <p:cNvSpPr>
            <a:spLocks noGrp="1"/>
          </p:cNvSpPr>
          <p:nvPr>
            <p:ph type="body" sz="quarter" idx="18" hasCustomPrompt="1"/>
          </p:nvPr>
        </p:nvSpPr>
        <p:spPr>
          <a:xfrm>
            <a:off x="1738827" y="421341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421432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473985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135856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250014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302567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307458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421616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474169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8" y="5109034"/>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101918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110785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1"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777863"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3"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29"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367769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3732301" y="1888089"/>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3347703"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5"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8"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624132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6295930"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5911330"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4"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7" y="274653"/>
            <a:ext cx="7356365" cy="706079"/>
          </a:xfrm>
          <a:prstGeom prst="rect">
            <a:avLst/>
          </a:prstGeom>
        </p:spPr>
        <p:txBody>
          <a:bodyPr lIns="91425" tIns="91425" rIns="91425" bIns="91425" anchor="b" anchorCtr="0"/>
          <a:lstStyle>
            <a:lvl1pPr lvl="0">
              <a:spcBef>
                <a:spcPts val="0"/>
              </a:spcBef>
              <a:defRPr>
                <a:latin typeface="Arial" pitchFamily="34" charset="0"/>
                <a:cs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ltLang="ja-JP"/>
              <a:t>Click to edit Master title style</a:t>
            </a:r>
            <a:endParaRPr dirty="0"/>
          </a:p>
        </p:txBody>
      </p:sp>
      <p:sp>
        <p:nvSpPr>
          <p:cNvPr id="30" name="Shape 30"/>
          <p:cNvSpPr txBox="1">
            <a:spLocks noGrp="1"/>
          </p:cNvSpPr>
          <p:nvPr>
            <p:ph type="body" idx="1"/>
          </p:nvPr>
        </p:nvSpPr>
        <p:spPr>
          <a:xfrm>
            <a:off x="893706" y="1268765"/>
            <a:ext cx="7356611" cy="5299091"/>
          </a:xfrm>
          <a:prstGeom prst="rect">
            <a:avLst/>
          </a:prstGeom>
        </p:spPr>
        <p:txBody>
          <a:bodyPr lIns="91425" tIns="91425" rIns="91425" bIns="91425" anchor="t" anchorCtr="0"/>
          <a:lstStyle>
            <a:lvl1pPr lvl="0">
              <a:spcBef>
                <a:spcPts val="0"/>
              </a:spcBef>
              <a:buNone/>
              <a:defRPr>
                <a:latin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ltLang="ja-JP"/>
              <a:t>Click to edit Master text styles</a:t>
            </a: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6"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280915" y="2114210"/>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4"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282422" y="2780364"/>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280915" y="3446516"/>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6"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280915" y="4112667"/>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1_Wide Image, 3 Icons, Captions and Texts">
    <p:spTree>
      <p:nvGrpSpPr>
        <p:cNvPr id="1" name=""/>
        <p:cNvGrpSpPr/>
        <p:nvPr/>
      </p:nvGrpSpPr>
      <p:grpSpPr>
        <a:xfrm>
          <a:off x="0" y="0"/>
          <a:ext cx="0" cy="0"/>
          <a:chOff x="0" y="0"/>
          <a:chExt cx="0" cy="0"/>
        </a:xfrm>
      </p:grpSpPr>
      <p:sp>
        <p:nvSpPr>
          <p:cNvPr id="3" name="正方形/長方形 2"/>
          <p:cNvSpPr/>
          <p:nvPr/>
        </p:nvSpPr>
        <p:spPr>
          <a:xfrm>
            <a:off x="-14512"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1"/>
            <a:ext cx="9144000" cy="3695115"/>
          </a:xfrm>
          <a:prstGeom prst="rect">
            <a:avLst/>
          </a:prstGeom>
          <a:effectLst>
            <a:innerShdw blurRad="63500" dist="50800" dir="5400000">
              <a:prstClr val="black">
                <a:alpha val="50000"/>
              </a:prstClr>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p:nvCxnSpPr>
        <p:spPr>
          <a:xfrm>
            <a:off x="0" y="374628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0"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1"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6"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5"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0"/>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5"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0"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4"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4"/>
            <a:ext cx="2133600" cy="365125"/>
          </a:xfrm>
          <a:prstGeom prst="rect">
            <a:avLst/>
          </a:prstGeom>
        </p:spPr>
        <p:txBody>
          <a:bodyPr/>
          <a:lstStyle/>
          <a:p>
            <a:fld id="{C6314AD9-FCC8-48B7-B85B-012A91320DFF}" type="datetime2">
              <a:rPr lang="en-US" smtClean="0"/>
              <a:t>Tuesday, March 5, 2019</a:t>
            </a:fld>
            <a:endParaRPr lang="en-US"/>
          </a:p>
        </p:txBody>
      </p:sp>
      <p:sp>
        <p:nvSpPr>
          <p:cNvPr id="3" name="Footer Placeholder 2"/>
          <p:cNvSpPr>
            <a:spLocks noGrp="1"/>
          </p:cNvSpPr>
          <p:nvPr>
            <p:ph type="ftr" sz="quarter" idx="11"/>
          </p:nvPr>
        </p:nvSpPr>
        <p:spPr>
          <a:xfrm>
            <a:off x="1686135" y="6356354"/>
            <a:ext cx="5771741"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92346" y="430102"/>
            <a:ext cx="379721" cy="365125"/>
          </a:xfrm>
          <a:prstGeom prst="rect">
            <a:avLst/>
          </a:prstGeom>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a:prstGeom prst="rect">
            <a:avLst/>
          </a:prstGeom>
        </p:spPr>
        <p:txBody>
          <a:body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a:xfrm>
            <a:off x="457200" y="6356354"/>
            <a:ext cx="2133600" cy="365125"/>
          </a:xfrm>
          <a:prstGeom prst="rect">
            <a:avLst/>
          </a:prstGeom>
        </p:spPr>
        <p:txBody>
          <a:body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a:xfrm>
            <a:off x="1686135" y="6356354"/>
            <a:ext cx="5771741"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a:xfrm>
            <a:off x="8492346" y="430102"/>
            <a:ext cx="379721" cy="365125"/>
          </a:xfrm>
          <a:prstGeom prst="rect">
            <a:avLst/>
          </a:prstGeom>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6551352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27" name="直線コネクタ 26"/>
          <p:cNvCxnSpPr/>
          <p:nvPr userDrawn="1"/>
        </p:nvCxnSpPr>
        <p:spPr>
          <a:xfrm flipV="1">
            <a:off x="3794835"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5"/>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2"/>
            <a:ext cx="3453573" cy="1867505"/>
          </a:xfrm>
        </p:spPr>
        <p:txBody>
          <a:bodyPr anchor="b">
            <a:noAutofit/>
          </a:bodyPr>
          <a:lstStyle>
            <a:lvl1pPr marL="0" marR="0" indent="0" algn="l" defTabSz="914196"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0"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3" y="2017493"/>
            <a:ext cx="3453573" cy="1867505"/>
          </a:xfrm>
        </p:spPr>
        <p:txBody>
          <a:bodyPr anchor="b">
            <a:noAutofit/>
          </a:bodyPr>
          <a:lstStyle>
            <a:lvl1pPr marL="0" marR="0" indent="0" algn="l" defTabSz="914196"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3" y="3914025"/>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89" y="1101735"/>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 name="タイトル 1"/>
          <p:cNvSpPr>
            <a:spLocks noGrp="1"/>
          </p:cNvSpPr>
          <p:nvPr>
            <p:ph type="title" hasCustomPrompt="1"/>
          </p:nvPr>
        </p:nvSpPr>
        <p:spPr>
          <a:xfrm>
            <a:off x="225219" y="168795"/>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9" y="1101735"/>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58"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4379323" y="99592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18" name="グループ化 17"/>
          <p:cNvGrpSpPr/>
          <p:nvPr userDrawn="1"/>
        </p:nvGrpSpPr>
        <p:grpSpPr>
          <a:xfrm flipH="1">
            <a:off x="4883910"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59" y="3469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5"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31" name="グループ化 30"/>
          <p:cNvGrpSpPr/>
          <p:nvPr userDrawn="1"/>
        </p:nvGrpSpPr>
        <p:grpSpPr>
          <a:xfrm flipH="1">
            <a:off x="4883910"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59" y="5688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5"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44" name="グループ化 43"/>
          <p:cNvGrpSpPr/>
          <p:nvPr userDrawn="1"/>
        </p:nvGrpSpPr>
        <p:grpSpPr>
          <a:xfrm>
            <a:off x="3305755"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7" y="2008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57" name="グループ化 56"/>
          <p:cNvGrpSpPr/>
          <p:nvPr userDrawn="1"/>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6"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795"/>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5"/>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39999"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71" name="円/楕円 70"/>
          <p:cNvSpPr/>
          <p:nvPr userDrawn="1"/>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8" y="213790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5" y="255061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7" y="325126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76" name="円/楕円 75"/>
          <p:cNvSpPr/>
          <p:nvPr userDrawn="1"/>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8" y="350576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5" y="3918470"/>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5"/>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8" y="46360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86" name="円/楕円 85"/>
          <p:cNvSpPr/>
          <p:nvPr userDrawn="1"/>
        </p:nvSpPr>
        <p:spPr>
          <a:xfrm>
            <a:off x="538249"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0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5"/>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3" name="正方形/長方形 22"/>
          <p:cNvSpPr/>
          <p:nvPr userDrawn="1"/>
        </p:nvSpPr>
        <p:spPr>
          <a:xfrm>
            <a:off x="0" y="2561433"/>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12" name="山形 11"/>
          <p:cNvSpPr/>
          <p:nvPr userDrawn="1"/>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8" name="山形 7"/>
          <p:cNvSpPr/>
          <p:nvPr userDrawn="1"/>
        </p:nvSpPr>
        <p:spPr>
          <a:xfrm>
            <a:off x="5279511"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6" name="山形 5"/>
          <p:cNvSpPr/>
          <p:nvPr userDrawn="1"/>
        </p:nvSpPr>
        <p:spPr>
          <a:xfrm rot="10800000">
            <a:off x="2431630"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17" name="円/楕円 16"/>
          <p:cNvSpPr/>
          <p:nvPr userDrawn="1"/>
        </p:nvSpPr>
        <p:spPr>
          <a:xfrm>
            <a:off x="2399798"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6" name="円/楕円 15"/>
          <p:cNvSpPr/>
          <p:nvPr userDrawn="1"/>
        </p:nvSpPr>
        <p:spPr>
          <a:xfrm>
            <a:off x="2406124"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8" name="円/楕円 17"/>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38" y="3433704"/>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8" y="1383698"/>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58"/>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5"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2" name="直線コネクタ 11"/>
          <p:cNvCxnSpPr/>
          <p:nvPr/>
        </p:nvCxnSpPr>
        <p:spPr>
          <a:xfrm>
            <a:off x="9"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4"/>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5" y="3419329"/>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67"/>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78"/>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59" y="585155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0"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9"/>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4" tIns="20154" rIns="20154" bIns="20154"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0"/>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lvl1pPr>
              <a:defRPr>
                <a:latin typeface="Arial" pitchFamily="34" charset="0"/>
              </a:defRPr>
            </a:lvl1p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FD653B16-DA88-4FE0-AB22-BB4858992853}"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0D7FB584-C163-40BF-85E3-BE2BB2814631}" type="slidenum">
              <a:rPr lang="en-US" smtClean="0"/>
              <a:pPr>
                <a:defRPr/>
              </a:pPr>
              <a:t>‹#›</a:t>
            </a:fld>
            <a:endParaRPr 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5"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3"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1"/>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39"/>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2" y="2217042"/>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7"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3"/>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4" y="7150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4" y="171788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4" y="272069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4" y="3723514"/>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4" y="472633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4" y="57291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4"/>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9"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5"/>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9"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70"/>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9"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9"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9"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5"/>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9"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9" y="5861637"/>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2" name="正方形/長方形 21"/>
          <p:cNvSpPr/>
          <p:nvPr userDrawn="1"/>
        </p:nvSpPr>
        <p:spPr>
          <a:xfrm>
            <a:off x="-14509"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9" name="直線コネクタ 8"/>
          <p:cNvCxnSpPr/>
          <p:nvPr userDrawn="1"/>
        </p:nvCxnSpPr>
        <p:spPr>
          <a:xfrm>
            <a:off x="0" y="324742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79"/>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5" y="2580608"/>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3" y="845855"/>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9" name="円/楕円 18"/>
          <p:cNvSpPr/>
          <p:nvPr userDrawn="1"/>
        </p:nvSpPr>
        <p:spPr>
          <a:xfrm>
            <a:off x="909902" y="966468"/>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78"/>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6"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8"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8"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7"/>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3"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18"/>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2" y="116119"/>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9"/>
            <a:ext cx="4368043"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8"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4" y="3437999"/>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4" tIns="20154" rIns="20154" bIns="20154"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9"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6"/>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6"/>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08"/>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6"/>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4" y="3673145"/>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9"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3"/>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2"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8" y="3236760"/>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41"/>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6"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4"/>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0" y="3236760"/>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41"/>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60"/>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41"/>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8" y="2905280"/>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1154551" y="2905280"/>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2766487"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4378422" y="2905280"/>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5990361" y="2905280"/>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21096"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2838979"/>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3"/>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18"/>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7" y="6356356"/>
            <a:ext cx="5771741" cy="365125"/>
          </a:xfrm>
          <a:prstGeom prst="rect">
            <a:avLst/>
          </a:prstGeom>
        </p:spPr>
        <p:txBody>
          <a:bodyPr vert="horz" lIns="91419" tIns="45709" rIns="91419" bIns="45709"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6"/>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18"/>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C5AFF4DE-A01C-43CF-8483-22463301C008}"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2ADC1E0A-07D3-4CA1-B7A6-A62BA2CCF60B}" type="slidenum">
              <a:rPr lang="en-US" smtClean="0"/>
              <a:pPr>
                <a:defRPr/>
              </a:pPr>
              <a:t>‹#›</a:t>
            </a:fld>
            <a:endParaRPr 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8" name="正方形/長方形 17"/>
          <p:cNvSpPr/>
          <p:nvPr userDrawn="1"/>
        </p:nvSpPr>
        <p:spPr>
          <a:xfrm>
            <a:off x="4526658"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4379323" y="99592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25" name="グループ化 24"/>
          <p:cNvGrpSpPr/>
          <p:nvPr userDrawn="1"/>
        </p:nvGrpSpPr>
        <p:grpSpPr>
          <a:xfrm flipH="1">
            <a:off x="4883910"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59" y="3469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5"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38" name="グループ化 37"/>
          <p:cNvGrpSpPr/>
          <p:nvPr userDrawn="1"/>
        </p:nvGrpSpPr>
        <p:grpSpPr>
          <a:xfrm flipH="1">
            <a:off x="4883910"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59" y="5688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5"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51" name="グループ化 50"/>
          <p:cNvGrpSpPr/>
          <p:nvPr userDrawn="1"/>
        </p:nvGrpSpPr>
        <p:grpSpPr>
          <a:xfrm>
            <a:off x="3305755"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7" y="2008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64" name="グループ化 63"/>
          <p:cNvGrpSpPr/>
          <p:nvPr userDrawn="1"/>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6"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7" y="2236076"/>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4" name="直線コネクタ 13"/>
          <p:cNvCxnSpPr/>
          <p:nvPr userDrawn="1"/>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5" y="425813"/>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7" y="1277261"/>
            <a:ext cx="4082447" cy="2169735"/>
          </a:xfrm>
          <a:prstGeom prst="rect">
            <a:avLst/>
          </a:prstGeom>
        </p:spPr>
        <p:txBody>
          <a:bodyPr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5" y="3543916"/>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6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196"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5"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6327139"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4"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4"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3" y="3904348"/>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5"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9" y="641314"/>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6" y="3532069"/>
            <a:ext cx="4764883"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098"/>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9"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488270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3"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098"/>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3"/>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7"/>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59"/>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5"/>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3"/>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2" y="641314"/>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69"/>
            <a:ext cx="3821576"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6" y="641315"/>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4" y="2745983"/>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5"/>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1" y="1158369"/>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9"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54084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2" y="1239745"/>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3"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6"/>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9" name="グループ化 8"/>
          <p:cNvGrpSpPr/>
          <p:nvPr userDrawn="1"/>
        </p:nvGrpSpPr>
        <p:grpSpPr>
          <a:xfrm>
            <a:off x="8387761" y="226118"/>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0"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14" name="グループ化 13"/>
          <p:cNvGrpSpPr/>
          <p:nvPr userDrawn="1"/>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9"/>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7"/>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2" y="1302845"/>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29" name="グループ化 28"/>
          <p:cNvGrpSpPr/>
          <p:nvPr userDrawn="1"/>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50"/>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2"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37" name="グループ化 36"/>
          <p:cNvGrpSpPr/>
          <p:nvPr userDrawn="1"/>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09"/>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4"/>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7"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7"/>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9"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5" y="1378393"/>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4"/>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5205156" y="1469154"/>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5"/>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5"/>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18"/>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8DD8470E-404C-48BE-9CD7-621E955FD69E}"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C7EA1D58-F192-4D59-9208-704B55AFF1FA}" type="slidenum">
              <a:rPr lang="en-US" smtClean="0"/>
              <a:pPr>
                <a:defRPr/>
              </a:pPr>
              <a:t>‹#›</a:t>
            </a:fld>
            <a:endParaRPr 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6"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6" y="3498167"/>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2"/>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16"/>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5"/>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18"/>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6" y="2187775"/>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5"/>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4" y="1727085"/>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1"/>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5" y="2774625"/>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3" y="426720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8" y="422031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0" y="426720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6"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4"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0"/>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7" y="3464228"/>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59" y="545425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0"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2" name="図プレースホルダー 11"/>
          <p:cNvSpPr>
            <a:spLocks noGrp="1"/>
          </p:cNvSpPr>
          <p:nvPr>
            <p:ph type="pic" sz="quarter" idx="10" hasCustomPrompt="1"/>
          </p:nvPr>
        </p:nvSpPr>
        <p:spPr>
          <a:xfrm>
            <a:off x="7" y="0"/>
            <a:ext cx="5279847" cy="6858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1300">
                <a:solidFill>
                  <a:schemeClr val="bg1"/>
                </a:solidFill>
              </a:defRPr>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cxnSp>
        <p:nvCxnSpPr>
          <p:cNvPr id="13" name="直線コネクタ 12"/>
          <p:cNvCxnSpPr/>
          <p:nvPr userDrawn="1"/>
        </p:nvCxnSpPr>
        <p:spPr>
          <a:xfrm flipH="1" flipV="1">
            <a:off x="3656971" y="0"/>
            <a:ext cx="1676111"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5221813" y="2022333"/>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5228842"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88"/>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2" y="184728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1"/>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6" y="303804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7"/>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6" y="422880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67"/>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5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1819425"/>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3"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009969"/>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3"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200515"/>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3"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6" y="5391061"/>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3"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81E7B3B1-9F35-43B3-B30E-B6CDD46951F2}" type="datetimeFigureOut">
              <a:rPr lang="en-US" smtClean="0"/>
              <a:pPr>
                <a:defRPr/>
              </a:pPr>
              <a:t>05/03/2019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66E05E1D-30A7-4B5E-8D18-3AAB8762C68F}" type="slidenum">
              <a:rPr lang="en-US" smtClean="0"/>
              <a:pPr>
                <a:defRPr/>
              </a:pPr>
              <a:t>‹#›</a:t>
            </a:fld>
            <a:endParaRPr 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2208630"/>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2" y="235372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3399384"/>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6" y="354447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590144"/>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6" y="473523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2297724"/>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grpSp>
        <p:nvGrpSpPr>
          <p:cNvPr id="34" name="グループ化 33"/>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3" y="27184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488269"/>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3" y="390895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678815"/>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3" y="509950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7" y="6108590"/>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9" name="正方形/長方形 17"/>
          <p:cNvSpPr/>
          <p:nvPr userDrawn="1"/>
        </p:nvSpPr>
        <p:spPr>
          <a:xfrm rot="1028648">
            <a:off x="844686"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7" name="正方形/長方形 17"/>
          <p:cNvSpPr/>
          <p:nvPr userDrawn="1"/>
        </p:nvSpPr>
        <p:spPr>
          <a:xfrm rot="1028648">
            <a:off x="844686"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5" name="正方形/長方形 17"/>
          <p:cNvSpPr/>
          <p:nvPr userDrawn="1"/>
        </p:nvSpPr>
        <p:spPr>
          <a:xfrm rot="1028648">
            <a:off x="-51692" y="193827"/>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4" name="正方形/長方形 17"/>
          <p:cNvSpPr/>
          <p:nvPr userDrawn="1"/>
        </p:nvSpPr>
        <p:spPr>
          <a:xfrm rot="1028648">
            <a:off x="844686"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8" name="正方形/長方形 17"/>
          <p:cNvSpPr/>
          <p:nvPr userDrawn="1"/>
        </p:nvSpPr>
        <p:spPr>
          <a:xfrm rot="1028648">
            <a:off x="844686"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5" name="正方形/長方形 14"/>
          <p:cNvSpPr/>
          <p:nvPr userDrawn="1"/>
        </p:nvSpPr>
        <p:spPr>
          <a:xfrm>
            <a:off x="1497438"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3"/>
            <a:ext cx="4482088" cy="1512695"/>
          </a:xfrm>
        </p:spPr>
        <p:txBody>
          <a:bodyPr anchor="b">
            <a:noAutofit/>
          </a:bodyPr>
          <a:lstStyle>
            <a:lvl1pPr marL="0" marR="0" indent="0" algn="l" defTabSz="914128"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5" y="3918861"/>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5" y="917890"/>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6" name="正方形/長方形 15"/>
          <p:cNvSpPr/>
          <p:nvPr userDrawn="1"/>
        </p:nvSpPr>
        <p:spPr>
          <a:xfrm>
            <a:off x="983565" y="203236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7" name="正方形/長方形 16"/>
          <p:cNvSpPr/>
          <p:nvPr userDrawn="1"/>
        </p:nvSpPr>
        <p:spPr>
          <a:xfrm>
            <a:off x="983565"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8" name="正方形/長方形 27"/>
          <p:cNvSpPr/>
          <p:nvPr userDrawn="1"/>
        </p:nvSpPr>
        <p:spPr>
          <a:xfrm>
            <a:off x="983565" y="425910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0" name="正方形/長方形 29"/>
          <p:cNvSpPr/>
          <p:nvPr userDrawn="1"/>
        </p:nvSpPr>
        <p:spPr>
          <a:xfrm>
            <a:off x="983565" y="537248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8" y="1015577"/>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8" y="2142485"/>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6" y="3255857"/>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4" y="549198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8" y="2044514"/>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16" name="直線コネクタ 15"/>
          <p:cNvCxnSpPr/>
          <p:nvPr userDrawn="1"/>
        </p:nvCxnSpPr>
        <p:spPr>
          <a:xfrm>
            <a:off x="36292"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7" y="6356356"/>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2"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7" y="1739858"/>
            <a:ext cx="1292551" cy="1440343"/>
          </a:xfrm>
          <a:prstGeom prst="rect">
            <a:avLst/>
          </a:prstGeom>
        </p:spPr>
      </p:pic>
      <p:sp>
        <p:nvSpPr>
          <p:cNvPr id="24"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5" y="5"/>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0" y="2460029"/>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7" y="6356356"/>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2"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1" name="円/楕円 20"/>
          <p:cNvSpPr/>
          <p:nvPr userDrawn="1"/>
        </p:nvSpPr>
        <p:spPr>
          <a:xfrm>
            <a:off x="4286740"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3" name="図プレースホルダー 7"/>
          <p:cNvSpPr>
            <a:spLocks noGrp="1"/>
          </p:cNvSpPr>
          <p:nvPr>
            <p:ph type="pic" sz="quarter" idx="12" hasCustomPrompt="1"/>
          </p:nvPr>
        </p:nvSpPr>
        <p:spPr>
          <a:xfrm>
            <a:off x="4395348" y="213791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7" y="255061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7" y="325126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0" name="円/楕円 29"/>
          <p:cNvSpPr/>
          <p:nvPr userDrawn="1"/>
        </p:nvSpPr>
        <p:spPr>
          <a:xfrm>
            <a:off x="4286740"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1" name="図プレースホルダー 7"/>
          <p:cNvSpPr>
            <a:spLocks noGrp="1"/>
          </p:cNvSpPr>
          <p:nvPr>
            <p:ph type="pic" sz="quarter" idx="26" hasCustomPrompt="1"/>
          </p:nvPr>
        </p:nvSpPr>
        <p:spPr>
          <a:xfrm>
            <a:off x="43953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7"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5"/>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2" y="46360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5" name="円/楕円 34"/>
          <p:cNvSpPr/>
          <p:nvPr userDrawn="1"/>
        </p:nvSpPr>
        <p:spPr>
          <a:xfrm>
            <a:off x="4285551"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6" name="図プレースホルダー 7"/>
          <p:cNvSpPr>
            <a:spLocks noGrp="1"/>
          </p:cNvSpPr>
          <p:nvPr>
            <p:ph type="pic" sz="quarter" idx="29" hasCustomPrompt="1"/>
          </p:nvPr>
        </p:nvSpPr>
        <p:spPr>
          <a:xfrm>
            <a:off x="4394163"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4" y="5303215"/>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49" y="48777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3" y="168796"/>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3" name="正方形/長方形 22"/>
          <p:cNvSpPr/>
          <p:nvPr userDrawn="1"/>
        </p:nvSpPr>
        <p:spPr>
          <a:xfrm>
            <a:off x="0" y="2561433"/>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12" name="山形 11"/>
          <p:cNvSpPr/>
          <p:nvPr userDrawn="1"/>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8" name="山形 7"/>
          <p:cNvSpPr/>
          <p:nvPr userDrawn="1"/>
        </p:nvSpPr>
        <p:spPr>
          <a:xfrm>
            <a:off x="5279513"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6" name="山形 5"/>
          <p:cNvSpPr/>
          <p:nvPr userDrawn="1"/>
        </p:nvSpPr>
        <p:spPr>
          <a:xfrm rot="10800000">
            <a:off x="2431631"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17" name="円/楕円 16"/>
          <p:cNvSpPr/>
          <p:nvPr userDrawn="1"/>
        </p:nvSpPr>
        <p:spPr>
          <a:xfrm>
            <a:off x="2399799"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6" name="円/楕円 15"/>
          <p:cNvSpPr/>
          <p:nvPr userDrawn="1"/>
        </p:nvSpPr>
        <p:spPr>
          <a:xfrm>
            <a:off x="2406124" y="540663"/>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8" name="円/楕円 17"/>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38" y="3433706"/>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8" y="1383698"/>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1"/>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6"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12" name="直線コネクタ 11"/>
          <p:cNvCxnSpPr/>
          <p:nvPr/>
        </p:nvCxnSpPr>
        <p:spPr>
          <a:xfrm>
            <a:off x="10"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0"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4"/>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7" y="3419331"/>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69"/>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2"/>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59" y="585156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9"/>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2" tIns="20152" rIns="20152" bIns="20152"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0"/>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6"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4"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1"/>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40"/>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4" y="2217043"/>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8"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5" y="1667933"/>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69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4"/>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4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4"/>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1"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6"/>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1"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70"/>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1"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1"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1"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5"/>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1"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8" y="5861637"/>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2" name="正方形/長方形 21"/>
          <p:cNvSpPr/>
          <p:nvPr userDrawn="1"/>
        </p:nvSpPr>
        <p:spPr>
          <a:xfrm>
            <a:off x="-14508"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9" name="直線コネクタ 8"/>
          <p:cNvCxnSpPr/>
          <p:nvPr userDrawn="1"/>
        </p:nvCxnSpPr>
        <p:spPr>
          <a:xfrm>
            <a:off x="0" y="324742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79"/>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61" y="2580608"/>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3" y="845857"/>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9" name="円/楕円 18"/>
          <p:cNvSpPr/>
          <p:nvPr userDrawn="1"/>
        </p:nvSpPr>
        <p:spPr>
          <a:xfrm>
            <a:off x="909902" y="966469"/>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80"/>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6"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8"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8"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7"/>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3"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18"/>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32D5B452-72E2-4315-8262-7FA1B4954055}" type="datetimeFigureOut">
              <a:rPr lang="en-US" smtClean="0"/>
              <a:pPr>
                <a:defRPr/>
              </a:pPr>
              <a:t>05/03/2019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A071197B-67C9-4EB2-AC0F-60CC14145E93}" type="slidenum">
              <a:rPr lang="en-US" smtClean="0"/>
              <a:pPr>
                <a:defRPr/>
              </a:pPr>
              <a:t>‹#›</a:t>
            </a:fld>
            <a:endParaRPr 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4" y="116120"/>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0"/>
            <a:ext cx="4368043"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0"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6" y="3437999"/>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2" tIns="20152" rIns="20152" bIns="20152"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1"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8"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6"/>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7"/>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10"/>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8"/>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5" y="3673146"/>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8"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5"/>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3"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8"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7"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81" y="2728884"/>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7"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7" y="2905280"/>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1154553" y="2905280"/>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2766489" y="2905280"/>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4378422" y="2905280"/>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5990362" y="2905280"/>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21096"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2838980"/>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3"/>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7" y="6356356"/>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2"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7"/>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18"/>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 name="タイトル 1"/>
          <p:cNvSpPr>
            <a:spLocks noGrp="1"/>
          </p:cNvSpPr>
          <p:nvPr>
            <p:ph type="title" hasCustomPrompt="1"/>
          </p:nvPr>
        </p:nvSpPr>
        <p:spPr>
          <a:xfrm>
            <a:off x="225219" y="168798"/>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5"/>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3"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18" name="グループ化 17"/>
          <p:cNvGrpSpPr/>
          <p:nvPr userDrawn="1"/>
        </p:nvGrpSpPr>
        <p:grpSpPr>
          <a:xfrm flipH="1">
            <a:off x="4883911"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59" y="3469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5"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3"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31" name="グループ化 30"/>
          <p:cNvGrpSpPr/>
          <p:nvPr userDrawn="1"/>
        </p:nvGrpSpPr>
        <p:grpSpPr>
          <a:xfrm flipH="1">
            <a:off x="4883911"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59" y="5688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5"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44" name="グループ化 43"/>
          <p:cNvGrpSpPr/>
          <p:nvPr userDrawn="1"/>
        </p:nvGrpSpPr>
        <p:grpSpPr>
          <a:xfrm>
            <a:off x="3305757"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7" y="2008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57" name="グループ化 56"/>
          <p:cNvGrpSpPr/>
          <p:nvPr userDrawn="1"/>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8"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8" name="正方形/長方形 17"/>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3"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25" name="グループ化 24"/>
          <p:cNvGrpSpPr/>
          <p:nvPr userDrawn="1"/>
        </p:nvGrpSpPr>
        <p:grpSpPr>
          <a:xfrm flipH="1">
            <a:off x="4883911"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59" y="3469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5"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3"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38" name="グループ化 37"/>
          <p:cNvGrpSpPr/>
          <p:nvPr userDrawn="1"/>
        </p:nvGrpSpPr>
        <p:grpSpPr>
          <a:xfrm flipH="1">
            <a:off x="4883911"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59" y="5688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5"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51" name="グループ化 50"/>
          <p:cNvGrpSpPr/>
          <p:nvPr userDrawn="1"/>
        </p:nvGrpSpPr>
        <p:grpSpPr>
          <a:xfrm>
            <a:off x="3305757"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7" y="2008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64" name="グループ化 63"/>
          <p:cNvGrpSpPr/>
          <p:nvPr userDrawn="1"/>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8"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9" y="2236076"/>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14" name="直線コネクタ 13"/>
          <p:cNvCxnSpPr/>
          <p:nvPr userDrawn="1"/>
        </p:nvCxnSpPr>
        <p:spPr>
          <a:xfrm flipH="1">
            <a:off x="3648771"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5" y="425817"/>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atin typeface="Arial" pitchFamily="34" charset="0"/>
              </a:defRPr>
            </a:lvl1p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595828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28B91A51-8EDA-429F-AD3D-930768938540}" type="datetimeFigureOut">
              <a:rPr lang="en-US" smtClean="0"/>
              <a:pPr>
                <a:defRPr/>
              </a:pPr>
              <a:t>05/03/2019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3EA24323-C8C0-42D8-ACB0-7920154A74AB}" type="slidenum">
              <a:rPr lang="en-US" smtClean="0"/>
              <a:pPr>
                <a:defRPr/>
              </a:pPr>
              <a:t>‹#›</a:t>
            </a:fld>
            <a:endParaRPr 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7" y="1277262"/>
            <a:ext cx="4082447" cy="2169735"/>
          </a:xfrm>
          <a:prstGeom prst="rect">
            <a:avLst/>
          </a:prstGeom>
        </p:spPr>
        <p:txBody>
          <a:bodyPr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6" y="3543917"/>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128"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7"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6327140"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4"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4"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5" y="3904349"/>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7"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0" y="641316"/>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8" y="3532070"/>
            <a:ext cx="4764883"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102"/>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8"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8" name="直線コネクタ 7"/>
          <p:cNvCxnSpPr/>
          <p:nvPr userDrawn="1"/>
        </p:nvCxnSpPr>
        <p:spPr>
          <a:xfrm>
            <a:off x="0" y="488270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3"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102"/>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80" y="1335025"/>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80" y="913197"/>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80" y="2543262"/>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80" y="2121435"/>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80"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80" y="3329673"/>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8" y="641316"/>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70"/>
            <a:ext cx="3821576"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6" y="641317"/>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4" y="2745984"/>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7"/>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3" y="1158369"/>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27" name="直線コネクタ 26"/>
          <p:cNvCxnSpPr/>
          <p:nvPr userDrawn="1"/>
        </p:nvCxnSpPr>
        <p:spPr>
          <a:xfrm flipV="1">
            <a:off x="3794836"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8"/>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3"/>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1"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4" y="2017494"/>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4" y="3914025"/>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1" y="1101735"/>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8"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8" name="直線コネクタ 7"/>
          <p:cNvCxnSpPr/>
          <p:nvPr userDrawn="1"/>
        </p:nvCxnSpPr>
        <p:spPr>
          <a:xfrm>
            <a:off x="0" y="354084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2" y="1239747"/>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5"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6"/>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9" name="グループ化 8"/>
          <p:cNvGrpSpPr/>
          <p:nvPr userDrawn="1"/>
        </p:nvGrpSpPr>
        <p:grpSpPr>
          <a:xfrm>
            <a:off x="8387761" y="226118"/>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2"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14" name="グループ化 13"/>
          <p:cNvGrpSpPr/>
          <p:nvPr userDrawn="1"/>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9"/>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7"/>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3" y="1302847"/>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29" name="グループ化 28"/>
          <p:cNvGrpSpPr/>
          <p:nvPr userDrawn="1"/>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50"/>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3"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37" name="グループ化 36"/>
          <p:cNvGrpSpPr/>
          <p:nvPr userDrawn="1"/>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09"/>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6"/>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8"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9"/>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8"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5" y="1378393"/>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4"/>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5"/>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5205156" y="1469154"/>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7"/>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6"/>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18"/>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6"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6" y="3498167"/>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AED657F4-02C8-42DB-A61C-256DD549B338}" type="datetimeFigureOut">
              <a:rPr lang="en-US" smtClean="0"/>
              <a:pPr>
                <a:defRPr/>
              </a:pPr>
              <a:t>05/03/2019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6A32E35A-4991-4280-B7AF-31676BCE1D5F}" type="slidenum">
              <a:rPr lang="en-US" smtClean="0"/>
              <a:pPr>
                <a:defRPr/>
              </a:pPr>
              <a:t>‹#›</a:t>
            </a:fld>
            <a:endParaRPr lang="en-US"/>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798"/>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5"/>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39999"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1" name="円/楕円 70"/>
          <p:cNvSpPr/>
          <p:nvPr userDrawn="1"/>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8" y="213791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6" y="255061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7" y="325126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6" name="円/楕円 75"/>
          <p:cNvSpPr/>
          <p:nvPr userDrawn="1"/>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6"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5"/>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8" y="46360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86" name="円/楕円 85"/>
          <p:cNvSpPr/>
          <p:nvPr userDrawn="1"/>
        </p:nvSpPr>
        <p:spPr>
          <a:xfrm>
            <a:off x="538249"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5"/>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8" y="48777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5"/>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16"/>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5"/>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18"/>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6" y="2187776"/>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6"/>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4" y="1727085"/>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2"/>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5" y="2774627"/>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4" y="4267207"/>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8" y="4220314"/>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0" y="4267207"/>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4"/>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7"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4"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1"/>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0"/>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59" y="545425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6" y="1939538"/>
            <a:ext cx="6988187"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5" name="正方形/長方形 4"/>
          <p:cNvSpPr/>
          <p:nvPr userDrawn="1"/>
        </p:nvSpPr>
        <p:spPr>
          <a:xfrm>
            <a:off x="3645059" y="345803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1077916" y="2782720"/>
            <a:ext cx="6988187"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302" y="3764046"/>
            <a:ext cx="6988187" cy="12405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userDrawn="1"/>
        </p:nvGrpSpPr>
        <p:grpSpPr>
          <a:xfrm>
            <a:off x="8387761" y="226118"/>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18"/>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794692" y="2279112"/>
            <a:ext cx="2566909" cy="2055691"/>
          </a:xfrm>
          <a:prstGeom prst="rect">
            <a:avLst/>
          </a:prstGeom>
        </p:spPr>
        <p:txBody>
          <a:bodyPr lIns="51181" tIns="25591" rIns="51181" bIns="25591" anchor="ctr"/>
          <a:lstStyle>
            <a:lvl1pPr algn="r">
              <a:defRPr baseline="0"/>
            </a:lvl1pPr>
          </a:lstStyle>
          <a:p>
            <a:r>
              <a:rPr kumimoji="1" lang="en-US" altLang="ja-JP" dirty="0"/>
              <a:t>TEXT</a:t>
            </a:r>
            <a:endParaRPr kumimoji="1" lang="ja-JP" altLang="en-US" dirty="0"/>
          </a:p>
        </p:txBody>
      </p:sp>
      <p:sp>
        <p:nvSpPr>
          <p:cNvPr id="11" name="正方形/長方形 10"/>
          <p:cNvSpPr/>
          <p:nvPr userDrawn="1"/>
        </p:nvSpPr>
        <p:spPr>
          <a:xfrm rot="5400000">
            <a:off x="2280974" y="3285748"/>
            <a:ext cx="2472275" cy="4241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2" name="テキスト プレースホルダー 5"/>
          <p:cNvSpPr>
            <a:spLocks noGrp="1"/>
          </p:cNvSpPr>
          <p:nvPr>
            <p:ph type="body" sz="quarter" idx="12" hasCustomPrompt="1"/>
          </p:nvPr>
        </p:nvSpPr>
        <p:spPr>
          <a:xfrm>
            <a:off x="3642910" y="2466549"/>
            <a:ext cx="4676697" cy="1601351"/>
          </a:xfr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49"/>
            <a:ext cx="3008313" cy="1162051"/>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a:xfrm>
            <a:off x="3575055" y="273057"/>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9"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AD1D5626-4190-4707-BE59-DBC50B864B9C}" type="datetimeFigureOut">
              <a:rPr lang="en-US" smtClean="0"/>
              <a:pPr>
                <a:defRPr/>
              </a:pPr>
              <a:t>05/03/2019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0A5476DB-5CD9-41B5-983F-84B22FB7B165}" type="slidenum">
              <a:rPr lang="en-US" smtClean="0"/>
              <a:pPr>
                <a:defRPr/>
              </a:pPr>
              <a:t>‹#›</a:t>
            </a:fld>
            <a:endParaRPr 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18"/>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682170" y="684633"/>
            <a:ext cx="3910935" cy="2569703"/>
          </a:xfrm>
          <a:prstGeom prst="rect">
            <a:avLst/>
          </a:prstGeom>
        </p:spPr>
        <p:txBody>
          <a:bodyPr lIns="51181" tIns="25591" rIns="51181" bIns="25591" anchor="b"/>
          <a:lstStyle>
            <a:lvl1pPr algn="ctr">
              <a:lnSpc>
                <a:spcPts val="4927"/>
              </a:lnSpc>
              <a:defRPr sz="6700" baseline="0"/>
            </a:lvl1pPr>
          </a:lstStyle>
          <a:p>
            <a:r>
              <a:rPr kumimoji="1" lang="en-US" altLang="ja-JP" dirty="0"/>
              <a:t>TEXT</a:t>
            </a:r>
            <a:endParaRPr kumimoji="1" lang="ja-JP" altLang="en-US" dirty="0"/>
          </a:p>
        </p:txBody>
      </p:sp>
      <p:sp>
        <p:nvSpPr>
          <p:cNvPr id="12" name="テキスト プレースホルダー 5"/>
          <p:cNvSpPr>
            <a:spLocks noGrp="1"/>
          </p:cNvSpPr>
          <p:nvPr>
            <p:ph type="body" sz="quarter" idx="12" hasCustomPrompt="1"/>
          </p:nvPr>
        </p:nvSpPr>
        <p:spPr>
          <a:xfrm>
            <a:off x="2644270" y="3428389"/>
            <a:ext cx="5597971" cy="1945479"/>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13" name="正方形/長方形 12"/>
          <p:cNvSpPr/>
          <p:nvPr userDrawn="1"/>
        </p:nvSpPr>
        <p:spPr>
          <a:xfrm>
            <a:off x="2718117" y="327867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10" name="円/楕円 9"/>
          <p:cNvSpPr>
            <a:spLocks noChangeAspect="1"/>
          </p:cNvSpPr>
          <p:nvPr userDrawn="1"/>
        </p:nvSpPr>
        <p:spPr>
          <a:xfrm>
            <a:off x="3429208"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1" name="円/楕円 10"/>
          <p:cNvSpPr/>
          <p:nvPr userDrawn="1"/>
        </p:nvSpPr>
        <p:spPr>
          <a:xfrm>
            <a:off x="3520108" y="590648"/>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2" name="図プレースホルダー 5"/>
          <p:cNvSpPr>
            <a:spLocks noGrp="1"/>
          </p:cNvSpPr>
          <p:nvPr>
            <p:ph type="pic" sz="quarter" idx="14" hasCustomPrompt="1"/>
          </p:nvPr>
        </p:nvSpPr>
        <p:spPr>
          <a:xfrm>
            <a:off x="3560404" y="644383"/>
            <a:ext cx="2023213" cy="269808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userDrawn="1"/>
        </p:nvGrpSpPr>
        <p:grpSpPr>
          <a:xfrm>
            <a:off x="8387761" y="226118"/>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7" name="タイトル 1"/>
          <p:cNvSpPr>
            <a:spLocks noGrp="1"/>
          </p:cNvSpPr>
          <p:nvPr>
            <p:ph type="title" hasCustomPrompt="1"/>
          </p:nvPr>
        </p:nvSpPr>
        <p:spPr>
          <a:xfrm>
            <a:off x="1224474" y="3573201"/>
            <a:ext cx="6666931" cy="770983"/>
          </a:xfrm>
          <a:prstGeom prst="rect">
            <a:avLst/>
          </a:prstGeom>
        </p:spPr>
        <p:txBody>
          <a:bodyPr lIns="51181" tIns="25591" rIns="51181" bIns="25591"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8" y="4192178"/>
            <a:ext cx="6684431" cy="579233"/>
          </a:xfrm>
        </p:spPr>
        <p:txBody>
          <a:bodyPr anchor="t">
            <a:noAutofit/>
          </a:bodyPr>
          <a:lstStyle>
            <a:lvl1pPr marL="0" marR="0" indent="0" algn="ctr"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59" y="4961205"/>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userDrawn="1"/>
        </p:nvSpPr>
        <p:spPr>
          <a:xfrm>
            <a:off x="3645059" y="480736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3" y="530567"/>
            <a:ext cx="4845479" cy="1143000"/>
          </a:xfrm>
          <a:prstGeom prst="rect">
            <a:avLst/>
          </a:prstGeom>
        </p:spPr>
        <p:txBody>
          <a:bodyPr lIns="51181" tIns="25591" rIns="51181" bIns="25591"/>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4" name="グループ化 3"/>
          <p:cNvGrpSpPr/>
          <p:nvPr userDrawn="1"/>
        </p:nvGrpSpPr>
        <p:grpSpPr>
          <a:xfrm>
            <a:off x="8387761" y="226118"/>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8" y="120158"/>
            <a:ext cx="4751899" cy="579233"/>
          </a:xfrm>
        </p:spPr>
        <p:txBody>
          <a:bodyPr anchor="t">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userDrawn="1"/>
        </p:nvSpPr>
        <p:spPr>
          <a:xfrm>
            <a:off x="3511439" y="138612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2" name="二等辺三角形 10"/>
          <p:cNvSpPr/>
          <p:nvPr userDrawn="1"/>
        </p:nvSpPr>
        <p:spPr>
          <a:xfrm rot="5400000">
            <a:off x="3176228"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13" name="グループ化 12"/>
          <p:cNvGrpSpPr/>
          <p:nvPr userDrawn="1"/>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0" y="1830833"/>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8" y="2390072"/>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userDrawn="1"/>
        </p:nvSpPr>
        <p:spPr>
          <a:xfrm rot="5400000">
            <a:off x="3186132" y="20270"/>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22" name="グループ化 21"/>
          <p:cNvGrpSpPr/>
          <p:nvPr userDrawn="1"/>
        </p:nvGrpSpPr>
        <p:grpSpPr>
          <a:xfrm>
            <a:off x="5"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4" y="330104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4" y="3860288"/>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userDrawn="1"/>
        </p:nvSpPr>
        <p:spPr>
          <a:xfrm rot="5400000">
            <a:off x="3186161" y="1483995"/>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31" name="グループ化 30"/>
          <p:cNvGrpSpPr/>
          <p:nvPr userDrawn="1"/>
        </p:nvGrpSpPr>
        <p:grpSpPr>
          <a:xfrm>
            <a:off x="5"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4" y="4764731"/>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4" y="5323967"/>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8" y="0"/>
            <a:ext cx="3066225" cy="6858000"/>
          </a:xfrm>
          <a:effectLst>
            <a:outerShdw blurRad="50800" dist="88900" dir="2700000" algn="t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0" y="979570"/>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3" name="正方形/長方形 32"/>
          <p:cNvSpPr/>
          <p:nvPr userDrawn="1"/>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0" name="正方形/長方形 9"/>
          <p:cNvSpPr/>
          <p:nvPr userDrawn="1"/>
        </p:nvSpPr>
        <p:spPr>
          <a:xfrm>
            <a:off x="-21763"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5" name="正方形/長方形 9"/>
          <p:cNvSpPr/>
          <p:nvPr userDrawn="1"/>
        </p:nvSpPr>
        <p:spPr>
          <a:xfrm rot="10800000">
            <a:off x="4232569"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2" name="図プレースホルダー 31"/>
          <p:cNvSpPr>
            <a:spLocks noGrp="1"/>
          </p:cNvSpPr>
          <p:nvPr>
            <p:ph type="pic" sz="quarter" idx="16" hasCustomPrompt="1"/>
          </p:nvPr>
        </p:nvSpPr>
        <p:spPr>
          <a:xfrm>
            <a:off x="4534938" y="1127094"/>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6" y="89209"/>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90"/>
            <a:ext cx="8229600"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6" name="テキスト プレースホルダー 5"/>
          <p:cNvSpPr>
            <a:spLocks noGrp="1"/>
          </p:cNvSpPr>
          <p:nvPr>
            <p:ph type="body" sz="quarter" idx="12" hasCustomPrompt="1"/>
          </p:nvPr>
        </p:nvSpPr>
        <p:spPr>
          <a:xfrm>
            <a:off x="1455759" y="4961205"/>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userDrawn="1"/>
        </p:nvSpPr>
        <p:spPr>
          <a:xfrm>
            <a:off x="3645059" y="4807365"/>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3606173"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3"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5" y="541923"/>
            <a:ext cx="4323239" cy="35797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9" y="203565"/>
            <a:ext cx="428822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2" y="3304470"/>
            <a:ext cx="4323239" cy="35797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6"/>
            <a:ext cx="4300908"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8" y="-29024"/>
            <a:ext cx="1364107" cy="3882419"/>
          </a:xfrm>
          <a:blipFill>
            <a:blip r:embed="rId5"/>
            <a:stretch>
              <a:fillRect/>
            </a:stretch>
          </a:blipFill>
        </p:spPr>
        <p:txBody>
          <a:bodyPr/>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89" y="-14509"/>
            <a:ext cx="1364107" cy="3882419"/>
          </a:xfrm>
          <a:blipFill>
            <a:blip r:embed="rId5"/>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6155830"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90" name="正方形/長方形 89"/>
          <p:cNvSpPr/>
          <p:nvPr userDrawn="1"/>
        </p:nvSpPr>
        <p:spPr>
          <a:xfrm rot="16200000">
            <a:off x="5499185"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91" name="直線コネクタ 90"/>
          <p:cNvCxnSpPr/>
          <p:nvPr userDrawn="1"/>
        </p:nvCxnSpPr>
        <p:spPr>
          <a:xfrm>
            <a:off x="6257039" y="403653"/>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6264295"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7386357" y="396248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2" y="2984027"/>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49"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userDrawn="1"/>
        </p:nvSpPr>
        <p:spPr>
          <a:xfrm rot="10800000" flipH="1">
            <a:off x="3358686"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81" name="正方形/長方形 80"/>
          <p:cNvSpPr/>
          <p:nvPr userDrawn="1"/>
        </p:nvSpPr>
        <p:spPr>
          <a:xfrm rot="16200000">
            <a:off x="2702042" y="100463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2" name="直線コネクタ 81"/>
          <p:cNvCxnSpPr/>
          <p:nvPr userDrawn="1"/>
        </p:nvCxnSpPr>
        <p:spPr>
          <a:xfrm>
            <a:off x="3459895" y="40364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3467151"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4589213" y="396248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6" y="2984025"/>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299" y="3415817"/>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userDrawn="1"/>
        </p:nvSpPr>
        <p:spPr>
          <a:xfrm rot="10800000" flipH="1">
            <a:off x="570888"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2" name="正方形/長方形 11"/>
          <p:cNvSpPr/>
          <p:nvPr userDrawn="1"/>
        </p:nvSpPr>
        <p:spPr>
          <a:xfrm rot="16200000">
            <a:off x="-85760" y="1016760"/>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cxnSp>
        <p:nvCxnSpPr>
          <p:cNvPr id="8" name="直線コネクタ 7"/>
          <p:cNvCxnSpPr/>
          <p:nvPr/>
        </p:nvCxnSpPr>
        <p:spPr>
          <a:xfrm>
            <a:off x="672096" y="41577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14" y="397461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14508"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49" name="直線コネクタ 48"/>
          <p:cNvCxnSpPr/>
          <p:nvPr userDrawn="1"/>
        </p:nvCxnSpPr>
        <p:spPr>
          <a:xfrm>
            <a:off x="-22597" y="2070019"/>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8387761" y="226118"/>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59" y="1142467"/>
            <a:ext cx="6232503" cy="850831"/>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userDrawn="1"/>
        </p:nvSpPr>
        <p:spPr>
          <a:xfrm>
            <a:off x="3645059" y="101280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58" name="タイトル 1"/>
          <p:cNvSpPr>
            <a:spLocks noGrp="1"/>
          </p:cNvSpPr>
          <p:nvPr>
            <p:ph type="title" hasCustomPrompt="1"/>
          </p:nvPr>
        </p:nvSpPr>
        <p:spPr>
          <a:xfrm>
            <a:off x="457200" y="168798"/>
            <a:ext cx="8229600" cy="912101"/>
          </a:xfrm>
          <a:prstGeom prst="rect">
            <a:avLst/>
          </a:prstGeom>
        </p:spPr>
        <p:txBody>
          <a:bodyPr lIns="51181" tIns="25591" rIns="51181" bIns="25591"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2"/>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399" y="2996153"/>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2" y="3427947"/>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3" name="正方形/長方形 22"/>
          <p:cNvSpPr/>
          <p:nvPr userDrawn="1"/>
        </p:nvSpPr>
        <p:spPr>
          <a:xfrm>
            <a:off x="0" y="2561433"/>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12" name="山形 11"/>
          <p:cNvSpPr/>
          <p:nvPr userDrawn="1"/>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8" name="山形 7"/>
          <p:cNvSpPr/>
          <p:nvPr userDrawn="1"/>
        </p:nvSpPr>
        <p:spPr>
          <a:xfrm>
            <a:off x="5279514"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6" name="山形 5"/>
          <p:cNvSpPr/>
          <p:nvPr userDrawn="1"/>
        </p:nvSpPr>
        <p:spPr>
          <a:xfrm rot="10800000">
            <a:off x="2431633"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17" name="円/楕円 16"/>
          <p:cNvSpPr/>
          <p:nvPr userDrawn="1"/>
        </p:nvSpPr>
        <p:spPr>
          <a:xfrm>
            <a:off x="2399799"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6" name="円/楕円 15"/>
          <p:cNvSpPr/>
          <p:nvPr userDrawn="1"/>
        </p:nvSpPr>
        <p:spPr>
          <a:xfrm>
            <a:off x="2406124" y="540663"/>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8" name="円/楕円 17"/>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40" y="3433706"/>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40" y="1383698"/>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2"/>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6"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2" name="直線コネクタ 11"/>
          <p:cNvCxnSpPr/>
          <p:nvPr/>
        </p:nvCxnSpPr>
        <p:spPr>
          <a:xfrm>
            <a:off x="10"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0"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4"/>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8" y="3419331"/>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70"/>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2"/>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59" y="585156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0" tIns="20150" rIns="20150" bIns="20150"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3"/>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7"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5"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3"/>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42"/>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4" y="2217046"/>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9"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6" y="1667933"/>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6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70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5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5"/>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2"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6"/>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2"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71"/>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2"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2"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3"/>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2"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2"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299A25F9-B819-4ED7-A516-F87A3DB39523}" type="datetimeFigureOut">
              <a:rPr lang="en-US" smtClean="0"/>
              <a:pPr>
                <a:defRPr/>
              </a:pPr>
              <a:t>05/03/2019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36E45C92-2AF9-4F39-BD93-D6393384AC18}" type="slidenum">
              <a:rPr lang="en-US" smtClean="0"/>
              <a:pPr>
                <a:defRPr/>
              </a:pPr>
              <a:t>‹#›</a:t>
            </a:fld>
            <a:endParaRPr 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8" y="5861637"/>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2" name="正方形/長方形 21"/>
          <p:cNvSpPr/>
          <p:nvPr userDrawn="1"/>
        </p:nvSpPr>
        <p:spPr>
          <a:xfrm>
            <a:off x="-14508"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9" name="直線コネクタ 8"/>
          <p:cNvCxnSpPr/>
          <p:nvPr userDrawn="1"/>
        </p:nvCxnSpPr>
        <p:spPr>
          <a:xfrm>
            <a:off x="0" y="324742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81"/>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61" y="2580608"/>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3"/>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3" y="845859"/>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9" name="円/楕円 18"/>
          <p:cNvSpPr/>
          <p:nvPr userDrawn="1"/>
        </p:nvSpPr>
        <p:spPr>
          <a:xfrm>
            <a:off x="909902" y="966469"/>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82"/>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7" y="6156035"/>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9" y="6156035"/>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8" y="6156035"/>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5"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18"/>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 name="直線コネクタ 7"/>
          <p:cNvCxnSpPr/>
          <p:nvPr userDrawn="1"/>
        </p:nvCxnSpPr>
        <p:spPr>
          <a:xfrm>
            <a:off x="0" y="333451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5" y="116123"/>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0"/>
            <a:ext cx="4368043"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1"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6"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0" tIns="20150" rIns="20150" bIns="20150"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2"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9"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7"/>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7"/>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12"/>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8"/>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5" y="3673146"/>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8"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5"/>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4"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900"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9"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81" y="2728884"/>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42"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7"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6"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7" y="6108591"/>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9" name="正方形/長方形 17"/>
          <p:cNvSpPr/>
          <p:nvPr userDrawn="1"/>
        </p:nvSpPr>
        <p:spPr>
          <a:xfrm rot="1028648">
            <a:off x="844686"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7" name="正方形/長方形 17"/>
          <p:cNvSpPr/>
          <p:nvPr userDrawn="1"/>
        </p:nvSpPr>
        <p:spPr>
          <a:xfrm rot="1028648">
            <a:off x="844686"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5" name="正方形/長方形 17"/>
          <p:cNvSpPr/>
          <p:nvPr userDrawn="1"/>
        </p:nvSpPr>
        <p:spPr>
          <a:xfrm rot="1028648">
            <a:off x="-51692" y="193828"/>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4" name="正方形/長方形 17"/>
          <p:cNvSpPr/>
          <p:nvPr userDrawn="1"/>
        </p:nvSpPr>
        <p:spPr>
          <a:xfrm rot="1028648">
            <a:off x="844686"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8" name="正方形/長方形 17"/>
          <p:cNvSpPr/>
          <p:nvPr userDrawn="1"/>
        </p:nvSpPr>
        <p:spPr>
          <a:xfrm rot="1028648">
            <a:off x="844686"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5" name="正方形/長方形 14"/>
          <p:cNvSpPr/>
          <p:nvPr userDrawn="1"/>
        </p:nvSpPr>
        <p:spPr>
          <a:xfrm>
            <a:off x="1497438"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798"/>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5"/>
            <a:ext cx="4482088" cy="1512695"/>
          </a:xfrm>
        </p:spPr>
        <p:txBody>
          <a:bodyPr anchor="b">
            <a:noAutofit/>
          </a:bodyPr>
          <a:lstStyle>
            <a:lvl1pPr marL="0" marR="0" indent="0" algn="l" defTabSz="914060"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5" y="3918861"/>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5" y="917890"/>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6" name="正方形/長方形 15"/>
          <p:cNvSpPr/>
          <p:nvPr userDrawn="1"/>
        </p:nvSpPr>
        <p:spPr>
          <a:xfrm>
            <a:off x="983565" y="203236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7" name="正方形/長方形 16"/>
          <p:cNvSpPr/>
          <p:nvPr userDrawn="1"/>
        </p:nvSpPr>
        <p:spPr>
          <a:xfrm>
            <a:off x="983565"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8" name="正方形/長方形 27"/>
          <p:cNvSpPr/>
          <p:nvPr userDrawn="1"/>
        </p:nvSpPr>
        <p:spPr>
          <a:xfrm>
            <a:off x="983565" y="425910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0" name="正方形/長方形 29"/>
          <p:cNvSpPr/>
          <p:nvPr userDrawn="1"/>
        </p:nvSpPr>
        <p:spPr>
          <a:xfrm>
            <a:off x="983565" y="537248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8" y="1015581"/>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8" y="214248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6" y="325585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6" y="5491984"/>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93901" y="168798"/>
            <a:ext cx="4491392"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88"/>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184728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4"/>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7" y="303804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7"/>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7" y="422880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68"/>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6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1819425"/>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5"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009971"/>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5"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200516"/>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5"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6" y="5391063"/>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5"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6" y="2905280"/>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1154553" y="2905280"/>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2766490" y="2905280"/>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4378426" y="2905280"/>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5990362" y="2905280"/>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21094"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2838983"/>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4"/>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7"/>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18"/>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27F5B0C1-ACF1-429D-BB9C-CFE83B3E5F49}"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265B144E-18E9-4163-A0AC-B92B06F45406}" type="slidenum">
              <a:rPr lang="en-US" smtClean="0"/>
              <a:pPr>
                <a:defRPr/>
              </a:pPr>
              <a:t>‹#›</a:t>
            </a:fld>
            <a:endParaRPr 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 name="タイトル 1"/>
          <p:cNvSpPr>
            <a:spLocks noGrp="1"/>
          </p:cNvSpPr>
          <p:nvPr>
            <p:ph type="title" hasCustomPrompt="1"/>
          </p:nvPr>
        </p:nvSpPr>
        <p:spPr>
          <a:xfrm>
            <a:off x="225219" y="168798"/>
            <a:ext cx="4106551"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2" y="1101736"/>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1"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4379323" y="995931"/>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4379323" y="2446412"/>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4379323" y="3896893"/>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4"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18" name="グループ化 17"/>
          <p:cNvGrpSpPr/>
          <p:nvPr userDrawn="1"/>
        </p:nvGrpSpPr>
        <p:grpSpPr>
          <a:xfrm flipH="1">
            <a:off x="4883913"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60" y="3469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7"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4"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31" name="グループ化 30"/>
          <p:cNvGrpSpPr/>
          <p:nvPr userDrawn="1"/>
        </p:nvGrpSpPr>
        <p:grpSpPr>
          <a:xfrm flipH="1">
            <a:off x="4883913"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60" y="56884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7"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6"/>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9"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44" name="グループ化 43"/>
          <p:cNvGrpSpPr/>
          <p:nvPr userDrawn="1"/>
        </p:nvGrpSpPr>
        <p:grpSpPr>
          <a:xfrm>
            <a:off x="3305758"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8" y="2008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57" name="グループ化 56"/>
          <p:cNvGrpSpPr/>
          <p:nvPr userDrawn="1"/>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9"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8" name="正方形/長方形 17"/>
          <p:cNvSpPr/>
          <p:nvPr userDrawn="1"/>
        </p:nvSpPr>
        <p:spPr>
          <a:xfrm>
            <a:off x="4526661"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4379323" y="995931"/>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4379323" y="2446412"/>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4379323" y="3896893"/>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4"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25" name="グループ化 24"/>
          <p:cNvGrpSpPr/>
          <p:nvPr userDrawn="1"/>
        </p:nvGrpSpPr>
        <p:grpSpPr>
          <a:xfrm flipH="1">
            <a:off x="4883913"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60" y="3469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7"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4"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38" name="グループ化 37"/>
          <p:cNvGrpSpPr/>
          <p:nvPr userDrawn="1"/>
        </p:nvGrpSpPr>
        <p:grpSpPr>
          <a:xfrm flipH="1">
            <a:off x="4883913"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60" y="56884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7"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6"/>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9"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51" name="グループ化 50"/>
          <p:cNvGrpSpPr/>
          <p:nvPr userDrawn="1"/>
        </p:nvGrpSpPr>
        <p:grpSpPr>
          <a:xfrm>
            <a:off x="3305758"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8" y="2008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64" name="グループ化 63"/>
          <p:cNvGrpSpPr/>
          <p:nvPr userDrawn="1"/>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9"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60" y="2236076"/>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4" name="直線コネクタ 13"/>
          <p:cNvCxnSpPr/>
          <p:nvPr userDrawn="1"/>
        </p:nvCxnSpPr>
        <p:spPr>
          <a:xfrm flipH="1">
            <a:off x="3648773"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7" y="425817"/>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7" y="1277262"/>
            <a:ext cx="4082447" cy="2169735"/>
          </a:xfrm>
          <a:prstGeom prst="rect">
            <a:avLst/>
          </a:prstGeom>
        </p:spPr>
        <p:txBody>
          <a:bodyPr lIns="51181" tIns="25591" rIns="51181" bIns="25591"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7" y="3543917"/>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060"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8"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6327141"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6"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6"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6" y="3904349"/>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8"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2" y="641317"/>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9" y="3532070"/>
            <a:ext cx="4764883"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7"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2"/>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8"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 name="直線コネクタ 7"/>
          <p:cNvCxnSpPr/>
          <p:nvPr userDrawn="1"/>
        </p:nvCxnSpPr>
        <p:spPr>
          <a:xfrm>
            <a:off x="0" y="488270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9"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7"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2"/>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81" y="1335025"/>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81" y="913199"/>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81" y="2543262"/>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81" y="2121436"/>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81"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81" y="3329674"/>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90" y="641317"/>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70"/>
            <a:ext cx="3821576"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6" y="641319"/>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4" y="2745985"/>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7"/>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4" y="1158369"/>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27" name="直線コネクタ 26"/>
          <p:cNvCxnSpPr/>
          <p:nvPr userDrawn="1"/>
        </p:nvCxnSpPr>
        <p:spPr>
          <a:xfrm flipV="1">
            <a:off x="3794837"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8"/>
            <a:ext cx="4868417"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3" y="2022333"/>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3"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5" y="2017494"/>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4" y="3914025"/>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2" y="1101736"/>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8"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 name="直線コネクタ 7"/>
          <p:cNvCxnSpPr/>
          <p:nvPr userDrawn="1"/>
        </p:nvCxnSpPr>
        <p:spPr>
          <a:xfrm>
            <a:off x="0" y="354084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9" y="1239747"/>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6"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9"/>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46"/>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1C2CA745-3FAD-413A-9FCE-281A7307C548}"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E4C0B9F4-8C55-42DC-B918-1730F1B9FDA9}" type="slidenum">
              <a:rPr lang="en-US" smtClean="0"/>
              <a:pPr>
                <a:defRPr/>
              </a:pPr>
              <a:t>‹#›</a:t>
            </a:fld>
            <a:endParaRPr 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9" name="グループ化 8"/>
          <p:cNvGrpSpPr/>
          <p:nvPr userDrawn="1"/>
        </p:nvGrpSpPr>
        <p:grpSpPr>
          <a:xfrm>
            <a:off x="8387761" y="226118"/>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3"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14" name="グループ化 13"/>
          <p:cNvGrpSpPr/>
          <p:nvPr userDrawn="1"/>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9"/>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7"/>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3" y="1302847"/>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29" name="グループ化 28"/>
          <p:cNvGrpSpPr/>
          <p:nvPr userDrawn="1"/>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5"/>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51"/>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3"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37" name="グループ化 36"/>
          <p:cNvGrpSpPr/>
          <p:nvPr userDrawn="1"/>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1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7"/>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8"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9"/>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8"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24" name="直線コネクタ 23"/>
          <p:cNvCxnSpPr/>
          <p:nvPr userDrawn="1"/>
        </p:nvCxnSpPr>
        <p:spPr>
          <a:xfrm>
            <a:off x="0" y="3544668"/>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5" y="1378396"/>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5"/>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7"/>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5205156" y="1469155"/>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7"/>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6"/>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18"/>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8"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8" y="3498167"/>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8" y="2044514"/>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6" name="直線コネクタ 15"/>
          <p:cNvCxnSpPr/>
          <p:nvPr userDrawn="1"/>
        </p:nvCxnSpPr>
        <p:spPr>
          <a:xfrm>
            <a:off x="36293"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7" y="1739862"/>
            <a:ext cx="1292551" cy="1440343"/>
          </a:xfrm>
          <a:prstGeom prst="rect">
            <a:avLst/>
          </a:prstGeom>
        </p:spPr>
      </p:pic>
      <p:sp>
        <p:nvSpPr>
          <p:cNvPr id="24"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5" y="7"/>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0" y="2460029"/>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3" y="168798"/>
            <a:ext cx="4415037"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2" y="1101736"/>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40000"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71" name="円/楕円 70"/>
          <p:cNvSpPr/>
          <p:nvPr userDrawn="1"/>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8"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7" y="2550618"/>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7"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76" name="円/楕円 75"/>
          <p:cNvSpPr/>
          <p:nvPr userDrawn="1"/>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7"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8"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86" name="円/楕円 85"/>
          <p:cNvSpPr/>
          <p:nvPr userDrawn="1"/>
        </p:nvSpPr>
        <p:spPr>
          <a:xfrm>
            <a:off x="538251"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8"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9" y="4877772"/>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5"/>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20"/>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7"/>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18"/>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1" name="円/楕円 20"/>
          <p:cNvSpPr/>
          <p:nvPr userDrawn="1"/>
        </p:nvSpPr>
        <p:spPr>
          <a:xfrm>
            <a:off x="4286741"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3" name="図プレースホルダー 7"/>
          <p:cNvSpPr>
            <a:spLocks noGrp="1"/>
          </p:cNvSpPr>
          <p:nvPr>
            <p:ph type="pic" sz="quarter" idx="12" hasCustomPrompt="1"/>
          </p:nvPr>
        </p:nvSpPr>
        <p:spPr>
          <a:xfrm>
            <a:off x="4395348"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7" y="2550618"/>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7"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0" name="円/楕円 29"/>
          <p:cNvSpPr/>
          <p:nvPr userDrawn="1"/>
        </p:nvSpPr>
        <p:spPr>
          <a:xfrm>
            <a:off x="4286741"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1" name="図プレースホルダー 7"/>
          <p:cNvSpPr>
            <a:spLocks noGrp="1"/>
          </p:cNvSpPr>
          <p:nvPr>
            <p:ph type="pic" sz="quarter" idx="26" hasCustomPrompt="1"/>
          </p:nvPr>
        </p:nvSpPr>
        <p:spPr>
          <a:xfrm>
            <a:off x="43953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7"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2"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5" name="円/楕円 34"/>
          <p:cNvSpPr/>
          <p:nvPr userDrawn="1"/>
        </p:nvSpPr>
        <p:spPr>
          <a:xfrm>
            <a:off x="4285552"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6" name="図プレースホルダー 7"/>
          <p:cNvSpPr>
            <a:spLocks noGrp="1"/>
          </p:cNvSpPr>
          <p:nvPr>
            <p:ph type="pic" sz="quarter" idx="29" hasCustomPrompt="1"/>
          </p:nvPr>
        </p:nvSpPr>
        <p:spPr>
          <a:xfrm>
            <a:off x="4394164"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4"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51" y="4877772"/>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4" y="168796"/>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8" y="2187778"/>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200407"/>
            <a:ext cx="4419600" cy="1470025"/>
          </a:xfrm>
        </p:spPr>
        <p:txBody>
          <a:bodyPr>
            <a:normAutofit/>
          </a:bodyPr>
          <a:lstStyle>
            <a:lvl1pPr algn="l">
              <a:defRPr sz="4400" b="0">
                <a:solidFill>
                  <a:schemeClr val="tx1"/>
                </a:solidFill>
              </a:defRPr>
            </a:lvl1pPr>
          </a:lstStyle>
          <a:p>
            <a:r>
              <a:rPr lang="en-US" altLang="ja-JP"/>
              <a:t>Click to edit Master title style</a:t>
            </a:r>
            <a:endParaRPr lang="en-US" dirty="0"/>
          </a:p>
        </p:txBody>
      </p:sp>
      <p:sp>
        <p:nvSpPr>
          <p:cNvPr id="3" name="Subtitle 2"/>
          <p:cNvSpPr>
            <a:spLocks noGrp="1"/>
          </p:cNvSpPr>
          <p:nvPr>
            <p:ph type="subTitle" idx="1"/>
          </p:nvPr>
        </p:nvSpPr>
        <p:spPr>
          <a:xfrm>
            <a:off x="838200" y="4724400"/>
            <a:ext cx="4419600" cy="1066800"/>
          </a:xfrm>
        </p:spPr>
        <p:txBody>
          <a:bodyPr>
            <a:normAutofit/>
          </a:bodyPr>
          <a:lstStyle>
            <a:lvl1pPr marL="0" indent="0" algn="l">
              <a:buNone/>
              <a:defRPr sz="2400" i="1">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26405142-D30F-4A7C-BD39-CC98D6BA4BF0}"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F6618B8B-CB1A-4605-BE14-BC7B9DA05C72}" type="slidenum">
              <a:rPr lang="en-US" smtClean="0"/>
              <a:pPr>
                <a:defRPr/>
              </a:pPr>
              <a:t>‹#›</a:t>
            </a:fld>
            <a:endParaRPr 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7"/>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4" y="1727086"/>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2"/>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5" y="2774629"/>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4" y="4267208"/>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8" y="4220314"/>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0" y="4267208"/>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4"/>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9"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5"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1"/>
            <a:ext cx="7772400" cy="1470025"/>
          </a:xfrm>
          <a:prstGeom prst="rect">
            <a:avLst/>
          </a:prstGeom>
        </p:spPr>
        <p:txBody>
          <a:bodyPr lIns="51181" tIns="25591" rIns="51181" bIns="25591"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0"/>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59" y="545425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29" name="テキスト プレースホルダー 5"/>
          <p:cNvSpPr>
            <a:spLocks noGrp="1"/>
          </p:cNvSpPr>
          <p:nvPr>
            <p:ph type="body" sz="quarter" idx="17" hasCustomPrompt="1"/>
          </p:nvPr>
        </p:nvSpPr>
        <p:spPr>
          <a:xfrm>
            <a:off x="447211" y="1073161"/>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正方形/長方形 4"/>
          <p:cNvSpPr/>
          <p:nvPr userDrawn="1"/>
        </p:nvSpPr>
        <p:spPr>
          <a:xfrm>
            <a:off x="-14506" y="4663926"/>
            <a:ext cx="9178407" cy="2228724"/>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cxnSp>
        <p:nvCxnSpPr>
          <p:cNvPr id="6" name="直線コネクタ 5"/>
          <p:cNvCxnSpPr/>
          <p:nvPr userDrawn="1"/>
        </p:nvCxnSpPr>
        <p:spPr>
          <a:xfrm>
            <a:off x="0" y="478322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4972733" y="5021949"/>
            <a:ext cx="3910751" cy="117081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sp>
        <p:nvSpPr>
          <p:cNvPr id="8" name="図プレースホルダー 6"/>
          <p:cNvSpPr>
            <a:spLocks noGrp="1"/>
          </p:cNvSpPr>
          <p:nvPr>
            <p:ph type="pic" sz="quarter" idx="13" hasCustomPrompt="1"/>
          </p:nvPr>
        </p:nvSpPr>
        <p:spPr>
          <a:xfrm>
            <a:off x="457205" y="2172948"/>
            <a:ext cx="4303651" cy="3257144"/>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1100" baseline="0"/>
            </a:lvl1pPr>
          </a:lstStyle>
          <a:p>
            <a:r>
              <a:rPr kumimoji="1" lang="en-US" altLang="ja-JP"/>
              <a:t>Add an image</a:t>
            </a:r>
            <a:endParaRPr kumimoji="1" lang="ja-JP" altLang="en-US"/>
          </a:p>
        </p:txBody>
      </p:sp>
      <p:grpSp>
        <p:nvGrpSpPr>
          <p:cNvPr id="9" name="グループ化 8"/>
          <p:cNvGrpSpPr/>
          <p:nvPr userDrawn="1"/>
        </p:nvGrpSpPr>
        <p:grpSpPr>
          <a:xfrm>
            <a:off x="457210" y="1854648"/>
            <a:ext cx="4303651" cy="395713"/>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21" name="山形 20"/>
          <p:cNvSpPr/>
          <p:nvPr userDrawn="1"/>
        </p:nvSpPr>
        <p:spPr>
          <a:xfrm>
            <a:off x="4987242" y="1893276"/>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4" hasCustomPrompt="1"/>
          </p:nvPr>
        </p:nvSpPr>
        <p:spPr>
          <a:xfrm>
            <a:off x="5233262" y="1809099"/>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5" name="山形 24"/>
          <p:cNvSpPr/>
          <p:nvPr userDrawn="1"/>
        </p:nvSpPr>
        <p:spPr>
          <a:xfrm>
            <a:off x="4987242" y="2853641"/>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solidFill>
                <a:schemeClr val="tx1"/>
              </a:solidFill>
            </a:endParaRPr>
          </a:p>
        </p:txBody>
      </p:sp>
      <p:sp>
        <p:nvSpPr>
          <p:cNvPr id="26" name="テキスト プレースホルダー 5"/>
          <p:cNvSpPr>
            <a:spLocks noGrp="1"/>
          </p:cNvSpPr>
          <p:nvPr>
            <p:ph type="body" sz="quarter" idx="15" hasCustomPrompt="1"/>
          </p:nvPr>
        </p:nvSpPr>
        <p:spPr>
          <a:xfrm>
            <a:off x="5233262" y="2769464"/>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7" name="山形 26"/>
          <p:cNvSpPr/>
          <p:nvPr userDrawn="1"/>
        </p:nvSpPr>
        <p:spPr>
          <a:xfrm>
            <a:off x="4987242" y="3814001"/>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solidFill>
                <a:schemeClr val="tx1"/>
              </a:solidFill>
            </a:endParaRPr>
          </a:p>
        </p:txBody>
      </p:sp>
      <p:sp>
        <p:nvSpPr>
          <p:cNvPr id="28" name="テキスト プレースホルダー 5"/>
          <p:cNvSpPr>
            <a:spLocks noGrp="1"/>
          </p:cNvSpPr>
          <p:nvPr>
            <p:ph type="body" sz="quarter" idx="16" hasCustomPrompt="1"/>
          </p:nvPr>
        </p:nvSpPr>
        <p:spPr>
          <a:xfrm>
            <a:off x="5233262" y="3729825"/>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9" name="テキスト プレースホルダー 5"/>
          <p:cNvSpPr>
            <a:spLocks noGrp="1"/>
          </p:cNvSpPr>
          <p:nvPr>
            <p:ph type="body" sz="quarter" idx="17" hasCustomPrompt="1"/>
          </p:nvPr>
        </p:nvSpPr>
        <p:spPr>
          <a:xfrm>
            <a:off x="447211" y="1073161"/>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Page Number Only">
    <p:spTree>
      <p:nvGrpSpPr>
        <p:cNvPr id="1" name=""/>
        <p:cNvGrpSpPr/>
        <p:nvPr/>
      </p:nvGrpSpPr>
      <p:grpSpPr>
        <a:xfrm>
          <a:off x="0" y="0"/>
          <a:ext cx="0" cy="0"/>
          <a:chOff x="0" y="0"/>
          <a:chExt cx="0" cy="0"/>
        </a:xfrm>
      </p:grpSpPr>
      <p:grpSp>
        <p:nvGrpSpPr>
          <p:cNvPr id="2" name="グループ化 1"/>
          <p:cNvGrpSpPr/>
          <p:nvPr/>
        </p:nvGrpSpPr>
        <p:grpSpPr>
          <a:xfrm>
            <a:off x="8387761" y="226117"/>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8"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21" name="テキスト ボックス 20"/>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23" name="テキスト ボックス 22"/>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24" name="テキスト ボックス 23"/>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25" name="テキスト ボックス 24"/>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5</a:t>
            </a:r>
          </a:p>
        </p:txBody>
      </p:sp>
      <p:sp>
        <p:nvSpPr>
          <p:cNvPr id="26" name="テキスト ボックス 25"/>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27" name="テキスト ボックス 26"/>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28" name="テキスト ボックス 27"/>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29" name="テキスト ボックス 28"/>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30" name="テキスト ボックス 29"/>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31" name="テキスト ボックス 30"/>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32" name="テキスト ボックス 31"/>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33" name="テキスト ボックス 32"/>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34" name="テキスト ボックス 33"/>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5</a:t>
            </a:r>
          </a:p>
        </p:txBody>
      </p:sp>
      <p:sp>
        <p:nvSpPr>
          <p:cNvPr id="35" name="テキスト ボックス 34"/>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36" name="テキスト ボックス 35"/>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37" name="テキスト ボックス 36"/>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38" name="テキスト ボックス 37"/>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40" name="テキスト ボックス 39"/>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0</a:t>
            </a:r>
          </a:p>
        </p:txBody>
      </p:sp>
      <p:sp>
        <p:nvSpPr>
          <p:cNvPr id="41" name="テキスト ボックス 40"/>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42" name="テキスト ボックス 41"/>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43" name="テキスト ボックス 42"/>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44" name="テキスト ボックス 43"/>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45" name="テキスト ボックス 44"/>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46" name="テキスト ボックス 45"/>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47" name="テキスト ボックス 46"/>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48" name="テキスト ボックス 47"/>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49" name="テキスト ボックス 48"/>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0</a:t>
            </a:r>
          </a:p>
        </p:txBody>
      </p:sp>
      <p:sp>
        <p:nvSpPr>
          <p:cNvPr id="50" name="テキスト ボックス 49"/>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51" name="テキスト ボックス 50"/>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52" name="テキスト ボックス 51"/>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53" name="テキスト ボックス 52"/>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54" name="テキスト ボックス 53"/>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55" name="テキスト ボックス 54"/>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56" name="テキスト ボックス 55"/>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57" name="テキスト ボックス 56"/>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2"/>
            <a:ext cx="4124800" cy="965199"/>
          </a:xfrm>
          <a:prstGeom prst="rect">
            <a:avLst/>
          </a:prstGeom>
        </p:spPr>
        <p:txBody>
          <a:bodyPr lIns="51197" tIns="25599" rIns="51197" bIns="25599"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4"/>
            <a:ext cx="7772400" cy="1470025"/>
          </a:xfrm>
          <a:prstGeom prst="rect">
            <a:avLst/>
          </a:prstGeom>
        </p:spPr>
        <p:txBody>
          <a:bodyPr lIns="51197" tIns="25599" rIns="51197" bIns="25599"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4" y="3773716"/>
            <a:ext cx="7778307" cy="692149"/>
          </a:xfrm>
          <a:prstGeom prst="rect">
            <a:avLst/>
          </a:prstGeom>
        </p:spPr>
        <p:txBody>
          <a:bodyPr lIns="51197" tIns="25599" rIns="51197" bIns="25599"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660573"/>
            <a:ext cx="5325676" cy="967619"/>
          </a:xfrm>
          <a:prstGeom prst="rect">
            <a:avLst/>
          </a:prstGeom>
        </p:spPr>
        <p:txBody>
          <a:bodyPr lIns="51197" tIns="25599" rIns="51197" bIns="25599"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7"/>
            <a:ext cx="7772400" cy="1470025"/>
          </a:xfrm>
          <a:prstGeom prst="rect">
            <a:avLst/>
          </a:prstGeom>
        </p:spPr>
        <p:txBody>
          <a:bodyPr lIns="51197" tIns="25599" rIns="51197" bIns="25599"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4" y="3464227"/>
            <a:ext cx="7778307" cy="692149"/>
          </a:xfrm>
          <a:prstGeom prst="rect">
            <a:avLst/>
          </a:prstGeom>
        </p:spPr>
        <p:txBody>
          <a:bodyPr lIns="51197" tIns="25599" rIns="51197" bIns="25599"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lIns="51197" tIns="25599" rIns="51197" bIns="25599"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p:nvSpPr>
        <p:spPr>
          <a:xfrm>
            <a:off x="3645059" y="545424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06E61A44-4D98-4100-AEF9-22B4079CA32E}"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3E73EC15-91B9-48EE-9F52-587D35C5514D}" type="slidenum">
              <a:rPr lang="en-US" smtClean="0"/>
              <a:pPr>
                <a:defRPr/>
              </a:pPr>
              <a:t>‹#›</a:t>
            </a:fld>
            <a:endParaRPr 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10" name="二等辺三角形 10"/>
          <p:cNvSpPr/>
          <p:nvPr/>
        </p:nvSpPr>
        <p:spPr>
          <a:xfrm rot="5400000">
            <a:off x="3431622"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2" name="直線コネクタ 11"/>
          <p:cNvCxnSpPr/>
          <p:nvPr/>
        </p:nvCxnSpPr>
        <p:spPr>
          <a:xfrm>
            <a:off x="6"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6"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3"/>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4" y="3419327"/>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5" hasCustomPrompt="1"/>
          </p:nvPr>
        </p:nvSpPr>
        <p:spPr>
          <a:xfrm>
            <a:off x="862551" y="3405566"/>
            <a:ext cx="6981060" cy="812799"/>
          </a:xfrm>
          <a:prstGeom prst="rect">
            <a:avLst/>
          </a:prstGeom>
        </p:spPr>
        <p:txBody>
          <a:bodyPr lIns="51197" tIns="25599" rIns="51197" bIns="25599"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78"/>
            <a:ext cx="6981060" cy="812799"/>
          </a:xfrm>
          <a:prstGeom prst="rect">
            <a:avLst/>
          </a:prstGeom>
        </p:spPr>
        <p:txBody>
          <a:bodyPr lIns="51197" tIns="25599" rIns="51197" bIns="25599"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p:nvSpPr>
        <p:spPr>
          <a:xfrm>
            <a:off x="3645059" y="585155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lIns="51197" tIns="25599" rIns="51197" bIns="25599"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cxnSp>
        <p:nvCxnSpPr>
          <p:cNvPr id="56" name="直線コネクタ 55"/>
          <p:cNvCxnSpPr/>
          <p:nvPr/>
        </p:nvCxnSpPr>
        <p:spPr>
          <a:xfrm flipV="1">
            <a:off x="6561529" y="2330006"/>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flipV="1">
            <a:off x="4572003"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572003"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2979335"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2979335"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3747904"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5396108" y="77583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2582476" y="77583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2582471" y="2330006"/>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flipV="1">
            <a:off x="2582476" y="452799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747904"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5396108" y="452799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2399814" y="530981"/>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円/楕円 61"/>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2667336" y="3405566"/>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正方形/長方形 1"/>
          <p:cNvSpPr/>
          <p:nvPr/>
        </p:nvSpPr>
        <p:spPr>
          <a:xfrm>
            <a:off x="0" y="2853269"/>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9" name="円/楕円 58"/>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2399795" y="532217"/>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円/楕円 61"/>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2667336" y="3405566"/>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正方形/長方形 22"/>
          <p:cNvSpPr/>
          <p:nvPr/>
        </p:nvSpPr>
        <p:spPr>
          <a:xfrm>
            <a:off x="0" y="2561431"/>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 name="直線コネクタ 2"/>
          <p:cNvCxnSpPr/>
          <p:nvPr/>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2" name="山形 11"/>
          <p:cNvSpPr/>
          <p:nvPr/>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山形 6"/>
          <p:cNvSpPr/>
          <p:nvPr/>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8" name="山形 7"/>
          <p:cNvSpPr/>
          <p:nvPr/>
        </p:nvSpPr>
        <p:spPr>
          <a:xfrm>
            <a:off x="5279510"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5" name="山形 4"/>
          <p:cNvSpPr/>
          <p:nvPr/>
        </p:nvSpPr>
        <p:spPr>
          <a:xfrm>
            <a:off x="3031203"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6" name="山形 5"/>
          <p:cNvSpPr/>
          <p:nvPr/>
        </p:nvSpPr>
        <p:spPr>
          <a:xfrm rot="10800000">
            <a:off x="2431629"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7" name="円/楕円 16"/>
          <p:cNvSpPr/>
          <p:nvPr/>
        </p:nvSpPr>
        <p:spPr>
          <a:xfrm>
            <a:off x="2399795"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円/楕円 15"/>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円/楕円 17"/>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36" y="3433702"/>
            <a:ext cx="3809339" cy="812799"/>
          </a:xfrm>
          <a:prstGeom prst="rect">
            <a:avLst/>
          </a:prstGeom>
        </p:spPr>
        <p:txBody>
          <a:bodyPr lIns="51197" tIns="25599" rIns="51197" bIns="25599"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89"/>
            <a:ext cx="9144000" cy="4270411"/>
          </a:xfrm>
          <a:prstGeom prst="rect">
            <a:avLst/>
          </a:prstGeom>
        </p:spPr>
        <p:txBody>
          <a:bodyPr lIns="51197" tIns="25599" rIns="51197" bIns="25599"/>
          <a:lstStyle>
            <a:lvl1pPr>
              <a:defRPr sz="1100"/>
            </a:lvl1pPr>
          </a:lstStyle>
          <a:p>
            <a:r>
              <a:rPr kumimoji="1" lang="en-US" altLang="ja-JP" dirty="0"/>
              <a:t>Add an image</a:t>
            </a:r>
            <a:endParaRPr kumimoji="1" lang="ja-JP" altLang="en-US" dirty="0"/>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15"/>
            <a:ext cx="7829999" cy="1282549"/>
          </a:xfrm>
          <a:prstGeom prst="rect">
            <a:avLst/>
          </a:prstGeom>
        </p:spPr>
        <p:txBody>
          <a:bodyPr lIns="51197" tIns="25599" rIns="51197" bIns="25599"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4"/>
            <a:ext cx="7843611" cy="739771"/>
          </a:xfrm>
          <a:prstGeom prst="rect">
            <a:avLst/>
          </a:prstGeom>
        </p:spPr>
        <p:txBody>
          <a:bodyPr lIns="51197" tIns="25599" rIns="51197" bIns="25599"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17" name="テキスト プレースホルダー 10"/>
          <p:cNvSpPr>
            <a:spLocks noGrp="1"/>
          </p:cNvSpPr>
          <p:nvPr>
            <p:ph type="body" sz="quarter" idx="16" hasCustomPrompt="1"/>
          </p:nvPr>
        </p:nvSpPr>
        <p:spPr>
          <a:xfrm flipH="1">
            <a:off x="7418693" y="0"/>
            <a:ext cx="4247413" cy="6858000"/>
          </a:xfrm>
          <a:prstGeom prst="parallelogram">
            <a:avLst>
              <a:gd name="adj" fmla="val 39350"/>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0"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lIns="51197" tIns="25599" rIns="51197" bIns="25599" anchor="b">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0"/>
            <a:ext cx="3292471" cy="1229479"/>
          </a:xfrm>
          <a:prstGeom prst="rect">
            <a:avLst/>
          </a:prstGeom>
        </p:spPr>
        <p:txBody>
          <a:bodyPr lIns="51197" tIns="25599" rIns="51197" bIns="25599"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39"/>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0" y="2217042"/>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5" y="0"/>
            <a:ext cx="3999805" cy="6858000"/>
          </a:xfrm>
          <a:prstGeom prst="parallelogram">
            <a:avLst>
              <a:gd name="adj" fmla="val 57440"/>
            </a:avLst>
          </a:prstGeom>
          <a:solidFill>
            <a:schemeClr val="bg2">
              <a:alpha val="25000"/>
            </a:schemeClr>
          </a:solidFill>
          <a:effectLst/>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3"/>
            <a:ext cx="4628347" cy="957943"/>
          </a:xfrm>
          <a:prstGeom prst="rect">
            <a:avLst/>
          </a:prstGeom>
          <a:noFill/>
        </p:spPr>
        <p:txBody>
          <a:bodyPr lIns="51197" tIns="25599" rIns="51197" bIns="25599" anchor="t">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06"/>
            <a:ext cx="3292471" cy="1499809"/>
          </a:xfrm>
          <a:prstGeom prst="rect">
            <a:avLst/>
          </a:prstGeom>
        </p:spPr>
        <p:txBody>
          <a:bodyPr lIns="51197" tIns="25599" rIns="51197" bIns="25599"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8" name="テキスト プレースホルダー 6"/>
          <p:cNvSpPr>
            <a:spLocks noGrp="1"/>
          </p:cNvSpPr>
          <p:nvPr>
            <p:ph type="body" sz="quarter" idx="11" hasCustomPrompt="1"/>
          </p:nvPr>
        </p:nvSpPr>
        <p:spPr>
          <a:xfrm flipV="1">
            <a:off x="7"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8"/>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6" tIns="20156" rIns="20156" bIns="20156"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89"/>
            <a:ext cx="3199844" cy="1162199"/>
          </a:xfrm>
          <a:prstGeom prst="rect">
            <a:avLst/>
          </a:prstGeom>
        </p:spPr>
        <p:txBody>
          <a:bodyPr lIns="51197" tIns="25599" rIns="51197" bIns="25599"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7" y="0"/>
            <a:ext cx="7182191"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7" name="テキスト プレースホルダー 6"/>
          <p:cNvSpPr>
            <a:spLocks noGrp="1"/>
          </p:cNvSpPr>
          <p:nvPr>
            <p:ph type="body" sz="quarter" idx="22" hasCustomPrompt="1"/>
          </p:nvPr>
        </p:nvSpPr>
        <p:spPr>
          <a:xfrm flipH="1" flipV="1">
            <a:off x="5276847"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2" y="3437998"/>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6" tIns="20156" rIns="20156" bIns="20156"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lIns="51197" tIns="25599" rIns="51197" bIns="25599"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38" name="正方形/長方形 37"/>
          <p:cNvSpPr/>
          <p:nvPr/>
        </p:nvSpPr>
        <p:spPr>
          <a:xfrm>
            <a:off x="-14512" y="5861634"/>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正方形/長方形 21"/>
          <p:cNvSpPr/>
          <p:nvPr/>
        </p:nvSpPr>
        <p:spPr>
          <a:xfrm>
            <a:off x="-14512"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9" name="直線コネクタ 8"/>
          <p:cNvCxnSpPr/>
          <p:nvPr/>
        </p:nvCxnSpPr>
        <p:spPr>
          <a:xfrm>
            <a:off x="0" y="324742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78"/>
            <a:ext cx="4744555" cy="935647"/>
          </a:xfrm>
          <a:prstGeom prst="rect">
            <a:avLst/>
          </a:prstGeom>
          <a:noFill/>
        </p:spPr>
        <p:txBody>
          <a:bodyPr lIns="51197" tIns="25599" rIns="51197" bIns="25599"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5" y="2580606"/>
            <a:ext cx="4738093" cy="618437"/>
          </a:xfrm>
          <a:prstGeom prst="rect">
            <a:avLst/>
          </a:prstGeom>
        </p:spPr>
        <p:txBody>
          <a:bodyPr lIns="51197" tIns="25599" rIns="51197" bIns="25599"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p:nvCxnSpPr>
        <p:spPr>
          <a:xfrm>
            <a:off x="0" y="171374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819463" y="845854"/>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円/楕円 18"/>
          <p:cNvSpPr/>
          <p:nvPr/>
        </p:nvSpPr>
        <p:spPr>
          <a:xfrm>
            <a:off x="909902" y="966467"/>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77"/>
            <a:ext cx="2745028" cy="3660673"/>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0" name="テキスト プレースホルダー 5"/>
          <p:cNvSpPr>
            <a:spLocks noGrp="1"/>
          </p:cNvSpPr>
          <p:nvPr>
            <p:ph type="body" sz="quarter" idx="23" hasCustomPrompt="1"/>
          </p:nvPr>
        </p:nvSpPr>
        <p:spPr>
          <a:xfrm>
            <a:off x="1378803"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3" name="テキスト プレースホルダー 5"/>
          <p:cNvSpPr>
            <a:spLocks noGrp="1"/>
          </p:cNvSpPr>
          <p:nvPr>
            <p:ph type="body" sz="quarter" idx="25" hasCustomPrompt="1"/>
          </p:nvPr>
        </p:nvSpPr>
        <p:spPr>
          <a:xfrm>
            <a:off x="4010875"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6" name="テキスト プレースホルダー 5"/>
          <p:cNvSpPr>
            <a:spLocks noGrp="1"/>
          </p:cNvSpPr>
          <p:nvPr>
            <p:ph type="body" sz="quarter" idx="27" hasCustomPrompt="1"/>
          </p:nvPr>
        </p:nvSpPr>
        <p:spPr>
          <a:xfrm>
            <a:off x="6642941"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p:nvCxnSpPr>
        <p:spPr>
          <a:xfrm>
            <a:off x="19895" y="596807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1" y="774095"/>
            <a:ext cx="4738093" cy="828372"/>
          </a:xfrm>
          <a:prstGeom prst="rect">
            <a:avLst/>
          </a:prstGeom>
        </p:spPr>
        <p:txBody>
          <a:bodyPr lIns="51197" tIns="25599" rIns="51197" bIns="25599"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p:nvGrpSpPr>
        <p:grpSpPr>
          <a:xfrm>
            <a:off x="8387761" y="226117"/>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8401" y="3024189"/>
            <a:ext cx="6056312" cy="1362075"/>
          </a:xfrm>
        </p:spPr>
        <p:txBody>
          <a:bodyPr anchor="t"/>
          <a:lstStyle>
            <a:lvl1pPr algn="l">
              <a:defRPr sz="4000" b="1" cap="all">
                <a:solidFill>
                  <a:schemeClr val="bg1"/>
                </a:solidFill>
                <a:effectLst/>
              </a:defRPr>
            </a:lvl1pPr>
          </a:lstStyle>
          <a:p>
            <a:r>
              <a:rPr lang="en-US" altLang="ja-JP"/>
              <a:t>Click to edit Master title style</a:t>
            </a:r>
            <a:endParaRPr lang="en-US" dirty="0"/>
          </a:p>
        </p:txBody>
      </p:sp>
      <p:sp>
        <p:nvSpPr>
          <p:cNvPr id="3" name="Text Placeholder 2"/>
          <p:cNvSpPr>
            <a:spLocks noGrp="1"/>
          </p:cNvSpPr>
          <p:nvPr>
            <p:ph type="body" idx="1"/>
          </p:nvPr>
        </p:nvSpPr>
        <p:spPr>
          <a:xfrm>
            <a:off x="2438401" y="1524005"/>
            <a:ext cx="6056312"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075AC78C-3A86-4650-90BB-687F8C3F7906}"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CD89170D-078C-4A17-BEB8-98EAB6523BFA}" type="slidenum">
              <a:rPr lang="en-US" smtClean="0"/>
              <a:pPr>
                <a:defRPr/>
              </a:pPr>
              <a:t>‹#›</a:t>
            </a:fld>
            <a:endParaRPr 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11" name="テキスト プレースホルダー 5"/>
          <p:cNvSpPr>
            <a:spLocks noGrp="1"/>
          </p:cNvSpPr>
          <p:nvPr>
            <p:ph type="body" sz="quarter" idx="16" hasCustomPrompt="1"/>
          </p:nvPr>
        </p:nvSpPr>
        <p:spPr>
          <a:xfrm>
            <a:off x="3990741" y="116117"/>
            <a:ext cx="4339019" cy="2651275"/>
          </a:xfrm>
          <a:prstGeom prst="rect">
            <a:avLst/>
          </a:prstGeom>
        </p:spPr>
        <p:txBody>
          <a:bodyPr lIns="51197" tIns="25599" rIns="51197" bIns="25599" anchor="b">
            <a:noAutofit/>
          </a:bodyPr>
          <a:lstStyle>
            <a:lvl1pPr algn="l">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lIns="51197" tIns="25599" rIns="51197" bIns="25599"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5"/>
            <a:ext cx="436804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Wide Image, 3 Icons, Captions and Texts">
    <p:spTree>
      <p:nvGrpSpPr>
        <p:cNvPr id="1" name=""/>
        <p:cNvGrpSpPr/>
        <p:nvPr/>
      </p:nvGrpSpPr>
      <p:grpSpPr>
        <a:xfrm>
          <a:off x="0" y="0"/>
          <a:ext cx="0" cy="0"/>
          <a:chOff x="0" y="0"/>
          <a:chExt cx="0" cy="0"/>
        </a:xfrm>
      </p:grpSpPr>
      <p:sp>
        <p:nvSpPr>
          <p:cNvPr id="3" name="正方形/長方形 2"/>
          <p:cNvSpPr/>
          <p:nvPr/>
        </p:nvSpPr>
        <p:spPr>
          <a:xfrm>
            <a:off x="-14512"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1"/>
            <a:ext cx="9144000" cy="3695115"/>
          </a:xfrm>
          <a:prstGeom prst="rect">
            <a:avLst/>
          </a:prstGeom>
          <a:effectLst>
            <a:innerShdw blurRad="63500" dist="50800" dir="5400000">
              <a:prstClr val="black">
                <a:alpha val="50000"/>
              </a:prstClr>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cxnSp>
        <p:nvCxnSpPr>
          <p:cNvPr id="6" name="直線コネクタ 5"/>
          <p:cNvCxnSpPr/>
          <p:nvPr/>
        </p:nvCxnSpPr>
        <p:spPr>
          <a:xfrm>
            <a:off x="0" y="374628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0"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1"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6"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1" name="テキスト プレースホルダー 5"/>
          <p:cNvSpPr>
            <a:spLocks noGrp="1"/>
          </p:cNvSpPr>
          <p:nvPr>
            <p:ph type="body" sz="quarter" idx="14" hasCustomPrompt="1"/>
          </p:nvPr>
        </p:nvSpPr>
        <p:spPr>
          <a:xfrm>
            <a:off x="756982"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5"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0"/>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5"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0"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1" name="テキスト プレースホルダー 5"/>
          <p:cNvSpPr>
            <a:spLocks noGrp="1"/>
          </p:cNvSpPr>
          <p:nvPr>
            <p:ph type="body" sz="quarter" idx="19" hasCustomPrompt="1"/>
          </p:nvPr>
        </p:nvSpPr>
        <p:spPr>
          <a:xfrm>
            <a:off x="3348816"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4"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6" name="テキスト プレースホルダー 5"/>
          <p:cNvSpPr>
            <a:spLocks noGrp="1"/>
          </p:cNvSpPr>
          <p:nvPr>
            <p:ph type="body" sz="quarter" idx="24" hasCustomPrompt="1"/>
          </p:nvPr>
        </p:nvSpPr>
        <p:spPr>
          <a:xfrm>
            <a:off x="5939575"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3" name="正方形/長方形 2"/>
          <p:cNvSpPr/>
          <p:nvPr/>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106" name="直線コネクタ 105"/>
          <p:cNvCxnSpPr/>
          <p:nvPr/>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2" y="1667933"/>
            <a:ext cx="3632493" cy="3793067"/>
          </a:xfrm>
          <a:prstGeom prst="rect">
            <a:avLst/>
          </a:prstGeom>
        </p:spPr>
        <p:txBody>
          <a:bodyPr lIns="51197" tIns="25599" rIns="51197" bIns="25599" anchor="ctr">
            <a:noAutofit/>
          </a:bodyPr>
          <a:lstStyle>
            <a:lvl1pPr algn="ctr">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1" y="71506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1" y="171787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1" y="272069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1" y="372351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1" y="472632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1" y="572914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3"/>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8" y="5096535"/>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5"/>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8" y="409261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69"/>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8" y="108085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8" y="208477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1"/>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8" y="308869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8" y="6100457"/>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4"/>
            <a:ext cx="5131063" cy="1559557"/>
          </a:xfrm>
          <a:prstGeom prst="rect">
            <a:avLst/>
          </a:prstGeom>
        </p:spPr>
        <p:txBody>
          <a:bodyPr lIns="51197" tIns="25599" rIns="51197" bIns="25599"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1" y="3673143"/>
            <a:ext cx="4847077" cy="1025471"/>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p:nvGrpSpPr>
        <p:grpSpPr>
          <a:xfrm>
            <a:off x="8387761" y="226117"/>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5 Icons, Captions and Description">
    <p:spTree>
      <p:nvGrpSpPr>
        <p:cNvPr id="1" name=""/>
        <p:cNvGrpSpPr/>
        <p:nvPr/>
      </p:nvGrpSpPr>
      <p:grpSpPr>
        <a:xfrm>
          <a:off x="0" y="0"/>
          <a:ext cx="0" cy="0"/>
          <a:chOff x="0" y="0"/>
          <a:chExt cx="0" cy="0"/>
        </a:xfrm>
      </p:grpSpPr>
      <p:grpSp>
        <p:nvGrpSpPr>
          <p:cNvPr id="5" name="グループ化 4"/>
          <p:cNvGrpSpPr/>
          <p:nvPr/>
        </p:nvGrpSpPr>
        <p:grpSpPr>
          <a:xfrm rot="16200000">
            <a:off x="-457390" y="2905278"/>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rot="16200000">
            <a:off x="1154549" y="2905278"/>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p:nvGrpSpPr>
        <p:grpSpPr>
          <a:xfrm rot="16200000">
            <a:off x="2766486"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rot="16200000">
            <a:off x="4378422" y="2905278"/>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p:nvGrpSpPr>
        <p:grpSpPr>
          <a:xfrm rot="16200000">
            <a:off x="5990356" y="2905278"/>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p:nvSpPr>
        <p:spPr>
          <a:xfrm>
            <a:off x="-21098"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p:nvCxnSpPr>
        <p:spPr>
          <a:xfrm flipV="1">
            <a:off x="0" y="2838977"/>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2"/>
            <a:ext cx="3675064" cy="2648929"/>
          </a:xfrm>
          <a:prstGeom prst="rect">
            <a:avLst/>
          </a:prstGeom>
        </p:spPr>
        <p:txBody>
          <a:bodyPr lIns="51197" tIns="25599" rIns="51197" bIns="25599"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7" name="図プレースホルダー 28"/>
          <p:cNvSpPr>
            <a:spLocks noGrp="1"/>
          </p:cNvSpPr>
          <p:nvPr>
            <p:ph type="pic" sz="quarter" idx="23" hasCustomPrompt="1"/>
          </p:nvPr>
        </p:nvSpPr>
        <p:spPr>
          <a:xfrm>
            <a:off x="2748568"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8" name="図プレースホルダー 28"/>
          <p:cNvSpPr>
            <a:spLocks noGrp="1"/>
          </p:cNvSpPr>
          <p:nvPr>
            <p:ph type="pic" sz="quarter" idx="24" hasCustomPrompt="1"/>
          </p:nvPr>
        </p:nvSpPr>
        <p:spPr>
          <a:xfrm>
            <a:off x="4360504"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9" name="図プレースホルダー 28"/>
          <p:cNvSpPr>
            <a:spLocks noGrp="1"/>
          </p:cNvSpPr>
          <p:nvPr>
            <p:ph type="pic" sz="quarter" idx="25" hasCustomPrompt="1"/>
          </p:nvPr>
        </p:nvSpPr>
        <p:spPr>
          <a:xfrm>
            <a:off x="5972441"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0" name="図プレースホルダー 28"/>
          <p:cNvSpPr>
            <a:spLocks noGrp="1"/>
          </p:cNvSpPr>
          <p:nvPr>
            <p:ph type="pic" sz="quarter" idx="26" hasCustomPrompt="1"/>
          </p:nvPr>
        </p:nvSpPr>
        <p:spPr>
          <a:xfrm>
            <a:off x="7584377"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1" name="テキスト プレースホルダー 5"/>
          <p:cNvSpPr>
            <a:spLocks noGrp="1"/>
          </p:cNvSpPr>
          <p:nvPr>
            <p:ph type="body" sz="quarter" idx="13" hasCustomPrompt="1"/>
          </p:nvPr>
        </p:nvSpPr>
        <p:spPr>
          <a:xfrm>
            <a:off x="540222"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68" name="直線コネクタ 67"/>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5"/>
            <a:ext cx="4325065" cy="1457327"/>
          </a:xfrm>
          <a:prstGeom prst="rect">
            <a:avLst/>
          </a:prstGeom>
        </p:spPr>
        <p:txBody>
          <a:bodyPr lIns="51197" tIns="25599" rIns="51197" bIns="25599"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p:nvGrpSpPr>
        <p:grpSpPr>
          <a:xfrm>
            <a:off x="8387761" y="226117"/>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Heading and Text 1">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7" y="1588742"/>
            <a:ext cx="3875524"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3" y="1351673"/>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Left Big Image">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12" name="タイトル 1"/>
          <p:cNvSpPr>
            <a:spLocks noGrp="1"/>
          </p:cNvSpPr>
          <p:nvPr>
            <p:ph type="title" hasCustomPrompt="1"/>
          </p:nvPr>
        </p:nvSpPr>
        <p:spPr>
          <a:xfrm>
            <a:off x="4680047" y="1277261"/>
            <a:ext cx="4082447" cy="2169735"/>
          </a:xfrm>
          <a:prstGeom prst="rect">
            <a:avLst/>
          </a:prstGeom>
        </p:spPr>
        <p:txBody>
          <a:bodyPr lIns="51197" tIns="25599" rIns="51197" bIns="25599"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48" y="3543915"/>
            <a:ext cx="4082445" cy="2242451"/>
          </a:xfrm>
          <a:prstGeom prst="rect">
            <a:avLst/>
          </a:prstGeom>
        </p:spPr>
        <p:txBody>
          <a:bodyPr lIns="51197" tIns="25599" rIns="51197" bIns="25599"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p:nvSpPr>
        <p:spPr>
          <a:xfrm>
            <a:off x="4733445" y="339006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Heading and Text 2">
    <p:spTree>
      <p:nvGrpSpPr>
        <p:cNvPr id="1" name=""/>
        <p:cNvGrpSpPr/>
        <p:nvPr/>
      </p:nvGrpSpPr>
      <p:grpSpPr>
        <a:xfrm>
          <a:off x="0" y="0"/>
          <a:ext cx="0" cy="0"/>
          <a:chOff x="0" y="0"/>
          <a:chExt cx="0" cy="0"/>
        </a:xfrm>
      </p:grpSpPr>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6" y="2236076"/>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4" name="直線コネクタ 13"/>
          <p:cNvCxnSpPr/>
          <p:nvPr/>
        </p:nvCxnSpPr>
        <p:spPr>
          <a:xfrm flipH="1">
            <a:off x="3648769"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3" y="425813"/>
            <a:ext cx="3700501"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13" name="正方形/長方形 12"/>
          <p:cNvSpPr/>
          <p:nvPr/>
        </p:nvSpPr>
        <p:spPr>
          <a:xfrm>
            <a:off x="2771754"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6327137"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2" y="338670"/>
            <a:ext cx="2793515" cy="1335315"/>
          </a:xfrm>
          <a:prstGeom prst="rect">
            <a:avLst/>
          </a:prstGeom>
        </p:spPr>
        <p:txBody>
          <a:bodyPr lIns="51197" tIns="25599" rIns="51197" bIns="25599"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2" y="1673983"/>
            <a:ext cx="2793515" cy="1412724"/>
          </a:xfrm>
          <a:prstGeom prst="rect">
            <a:avLst/>
          </a:prstGeom>
        </p:spPr>
        <p:txBody>
          <a:bodyPr lIns="51197" tIns="25599" rIns="51197" bIns="25599"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2" y="3904345"/>
            <a:ext cx="2648397" cy="2510971"/>
          </a:xfrm>
          <a:prstGeom prst="rect">
            <a:avLst/>
          </a:prstGeom>
        </p:spPr>
        <p:txBody>
          <a:bodyPr lIns="51197" tIns="25599" rIns="51197" bIns="25599"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p:nvCxnSpPr>
        <p:spPr>
          <a:xfrm flipH="1">
            <a:off x="2771754"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0E9C9833-EEA4-486E-B238-90137044EA21}" type="datetimeFigureOut">
              <a:rPr lang="en-US" smtClean="0"/>
              <a:pPr>
                <a:defRPr/>
              </a:pPr>
              <a:t>05/03/2019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D2D7D89A-2AD6-43DA-9EB6-A26036EB3941}" type="slidenum">
              <a:rPr lang="en-US" smtClean="0"/>
              <a:pPr>
                <a:defRPr/>
              </a:pPr>
              <a:t>‹#›</a:t>
            </a:fld>
            <a:endParaRPr 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lIns="51197" tIns="25599" rIns="51197" bIns="25599"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History 2">
    <p:spTree>
      <p:nvGrpSpPr>
        <p:cNvPr id="1" name=""/>
        <p:cNvGrpSpPr/>
        <p:nvPr/>
      </p:nvGrpSpPr>
      <p:grpSpPr>
        <a:xfrm>
          <a:off x="0" y="0"/>
          <a:ext cx="0" cy="0"/>
          <a:chOff x="0" y="0"/>
          <a:chExt cx="0" cy="0"/>
        </a:xfrm>
      </p:grpSpPr>
      <p:sp>
        <p:nvSpPr>
          <p:cNvPr id="17" name="正方形/長方形 10"/>
          <p:cNvSpPr/>
          <p:nvPr/>
        </p:nvSpPr>
        <p:spPr>
          <a:xfrm>
            <a:off x="4817907" y="326362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7"/>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p:nvSpPr>
        <p:spPr>
          <a:xfrm>
            <a:off x="4379323" y="995927"/>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p:nvSpPr>
        <p:spPr>
          <a:xfrm>
            <a:off x="4379323" y="2446407"/>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p:nvSpPr>
        <p:spPr>
          <a:xfrm>
            <a:off x="4379323" y="389688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p:nvSpPr>
        <p:spPr>
          <a:xfrm>
            <a:off x="4379323" y="534737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p:nvSpPr>
        <p:spPr>
          <a:xfrm>
            <a:off x="5035590"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5" name="グループ化 24"/>
          <p:cNvGrpSpPr/>
          <p:nvPr/>
        </p:nvGrpSpPr>
        <p:grpSpPr>
          <a:xfrm flipH="1">
            <a:off x="4883909"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56"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3" y="3997001"/>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p:nvSpPr>
        <p:spPr>
          <a:xfrm>
            <a:off x="4817907" y="36266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p:nvSpPr>
        <p:spPr>
          <a:xfrm>
            <a:off x="5035590"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8" name="グループ化 37"/>
          <p:cNvGrpSpPr/>
          <p:nvPr/>
        </p:nvGrpSpPr>
        <p:grpSpPr>
          <a:xfrm flipH="1">
            <a:off x="4883909"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56" y="56884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3" y="1096038"/>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1" name="グループ化 50"/>
          <p:cNvGrpSpPr/>
          <p:nvPr/>
        </p:nvGrpSpPr>
        <p:grpSpPr>
          <a:xfrm>
            <a:off x="3305754"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4" y="2008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p:nvSpPr>
        <p:spPr>
          <a:xfrm flipH="1">
            <a:off x="674534" y="471410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4" name="グループ化 63"/>
          <p:cNvGrpSpPr/>
          <p:nvPr/>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5" y="4929965"/>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Mobile 1">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8" y="641312"/>
            <a:ext cx="473322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5" y="3532065"/>
            <a:ext cx="476488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363"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4" y="123409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Mob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2" y="641312"/>
            <a:ext cx="379618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65"/>
            <a:ext cx="3821576"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406" y="641314"/>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964" y="2745981"/>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4"/>
            <a:ext cx="1092244" cy="25608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
        <p:nvSpPr>
          <p:cNvPr id="9" name="図プレースホルダー 3"/>
          <p:cNvSpPr>
            <a:spLocks noGrp="1"/>
          </p:cNvSpPr>
          <p:nvPr>
            <p:ph type="pic" sz="quarter" idx="18" hasCustomPrompt="1"/>
          </p:nvPr>
        </p:nvSpPr>
        <p:spPr>
          <a:xfrm>
            <a:off x="1882245" y="1158369"/>
            <a:ext cx="2550169" cy="4536359"/>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Mobile 3">
    <p:spTree>
      <p:nvGrpSpPr>
        <p:cNvPr id="1" name=""/>
        <p:cNvGrpSpPr/>
        <p:nvPr/>
      </p:nvGrpSpPr>
      <p:grpSpPr>
        <a:xfrm>
          <a:off x="0" y="0"/>
          <a:ext cx="0" cy="0"/>
          <a:chOff x="0" y="0"/>
          <a:chExt cx="0" cy="0"/>
        </a:xfrm>
      </p:grpSpPr>
      <p:sp>
        <p:nvSpPr>
          <p:cNvPr id="7" name="正方形/長方形 6"/>
          <p:cNvSpPr/>
          <p:nvPr/>
        </p:nvSpPr>
        <p:spPr>
          <a:xfrm>
            <a:off x="-14512"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488270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3" y="5060649"/>
            <a:ext cx="4887341" cy="1093408"/>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363"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4" y="123409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0" name="テキスト プレースホルダー 5"/>
          <p:cNvSpPr>
            <a:spLocks noGrp="1"/>
          </p:cNvSpPr>
          <p:nvPr>
            <p:ph type="body" sz="quarter" idx="23" hasCustomPrompt="1"/>
          </p:nvPr>
        </p:nvSpPr>
        <p:spPr>
          <a:xfrm>
            <a:off x="4034273" y="1335021"/>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3"/>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22" name="テキスト プレースホルダー 5"/>
          <p:cNvSpPr>
            <a:spLocks noGrp="1"/>
          </p:cNvSpPr>
          <p:nvPr>
            <p:ph type="body" sz="quarter" idx="25" hasCustomPrompt="1"/>
          </p:nvPr>
        </p:nvSpPr>
        <p:spPr>
          <a:xfrm>
            <a:off x="4034273" y="2543258"/>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2"/>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69"/>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Desktop Image">
    <p:spTree>
      <p:nvGrpSpPr>
        <p:cNvPr id="1" name=""/>
        <p:cNvGrpSpPr/>
        <p:nvPr/>
      </p:nvGrpSpPr>
      <p:grpSpPr>
        <a:xfrm>
          <a:off x="0" y="0"/>
          <a:ext cx="0" cy="0"/>
          <a:chOff x="0" y="0"/>
          <a:chExt cx="0" cy="0"/>
        </a:xfrm>
      </p:grpSpPr>
      <p:sp>
        <p:nvSpPr>
          <p:cNvPr id="7" name="正方形/長方形 6"/>
          <p:cNvSpPr/>
          <p:nvPr/>
        </p:nvSpPr>
        <p:spPr>
          <a:xfrm>
            <a:off x="-14512"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540838"/>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2" y="1239744"/>
            <a:ext cx="3495215"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lIns="51197" tIns="25599" rIns="51197" bIns="25599"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2"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5"/>
            <a:ext cx="4151312" cy="3038621"/>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grpSp>
        <p:nvGrpSpPr>
          <p:cNvPr id="14" name="グループ化 13"/>
          <p:cNvGrpSpPr/>
          <p:nvPr/>
        </p:nvGrpSpPr>
        <p:grpSpPr>
          <a:xfrm>
            <a:off x="8387761" y="226117"/>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Mobile and 3 Points">
    <p:spTree>
      <p:nvGrpSpPr>
        <p:cNvPr id="1" name=""/>
        <p:cNvGrpSpPr/>
        <p:nvPr/>
      </p:nvGrpSpPr>
      <p:grpSpPr>
        <a:xfrm>
          <a:off x="0" y="0"/>
          <a:ext cx="0" cy="0"/>
          <a:chOff x="0" y="0"/>
          <a:chExt cx="0" cy="0"/>
        </a:xfrm>
      </p:grpSpPr>
      <p:sp>
        <p:nvSpPr>
          <p:cNvPr id="44" name="正方形/長方形 43"/>
          <p:cNvSpPr/>
          <p:nvPr/>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grpSp>
        <p:nvGrpSpPr>
          <p:cNvPr id="9" name="グループ化 8"/>
          <p:cNvGrpSpPr/>
          <p:nvPr/>
        </p:nvGrpSpPr>
        <p:grpSpPr>
          <a:xfrm>
            <a:off x="8387761" y="226117"/>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3" name="二等辺三角形 10"/>
          <p:cNvSpPr/>
          <p:nvPr/>
        </p:nvSpPr>
        <p:spPr>
          <a:xfrm rot="5400000">
            <a:off x="4824809"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4" name="グループ化 13"/>
          <p:cNvGrpSpPr/>
          <p:nvPr/>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7"/>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3"/>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p:nvSpPr>
        <p:spPr>
          <a:xfrm rot="5400000">
            <a:off x="4824810" y="1302844"/>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9" name="グループ化 28"/>
          <p:cNvGrpSpPr/>
          <p:nvPr/>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0"/>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49"/>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p:nvSpPr>
        <p:spPr>
          <a:xfrm rot="5400000">
            <a:off x="4824810"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7" name="グループ化 36"/>
          <p:cNvGrpSpPr/>
          <p:nvPr/>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05"/>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3"/>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354"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6"/>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3" name="正方形/長方形 2"/>
          <p:cNvSpPr/>
          <p:nvPr/>
        </p:nvSpPr>
        <p:spPr>
          <a:xfrm>
            <a:off x="-14512"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24" name="直線コネクタ 23"/>
          <p:cNvCxnSpPr/>
          <p:nvPr/>
        </p:nvCxnSpPr>
        <p:spPr>
          <a:xfrm>
            <a:off x="0" y="3544665"/>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314055" y="1378392"/>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1"/>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97" tIns="25599" rIns="51197" bIns="25599"/>
          <a:lstStyle>
            <a:lvl1pPr>
              <a:defRPr sz="1100" baseline="0"/>
            </a:lvl1pPr>
          </a:lstStyle>
          <a:p>
            <a:r>
              <a:rPr kumimoji="1" lang="en-US" altLang="ja-JP" dirty="0"/>
              <a:t>Add an image</a:t>
            </a:r>
            <a:endParaRPr kumimoji="1" lang="ja-JP" altLang="en-US" dirty="0"/>
          </a:p>
        </p:txBody>
      </p:sp>
      <p:grpSp>
        <p:nvGrpSpPr>
          <p:cNvPr id="13" name="グループ化 12"/>
          <p:cNvGrpSpPr/>
          <p:nvPr/>
        </p:nvGrpSpPr>
        <p:grpSpPr>
          <a:xfrm>
            <a:off x="408915" y="1488493"/>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p:nvGrpSpPr>
        <p:grpSpPr>
          <a:xfrm>
            <a:off x="5205154" y="1469150"/>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4"/>
            <a:ext cx="3242467"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1"/>
            <a:ext cx="3237721" cy="2373389"/>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p:nvGrpSpPr>
        <p:grpSpPr>
          <a:xfrm>
            <a:off x="8387761" y="226117"/>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4" y="2187773"/>
            <a:ext cx="8045323" cy="2651275"/>
          </a:xfrm>
          <a:prstGeom prst="rect">
            <a:avLst/>
          </a:prstGeom>
        </p:spPr>
        <p:txBody>
          <a:bodyPr lIns="51197" tIns="25599" rIns="51197" bIns="25599"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p:nvSpPr>
        <p:spPr>
          <a:xfrm>
            <a:off x="523106" y="1011523"/>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7" name="テキスト プレースホルダー 5"/>
          <p:cNvSpPr>
            <a:spLocks noGrp="1"/>
          </p:cNvSpPr>
          <p:nvPr>
            <p:ph type="body" sz="quarter" idx="16" hasCustomPrompt="1"/>
          </p:nvPr>
        </p:nvSpPr>
        <p:spPr>
          <a:xfrm>
            <a:off x="4474184" y="1727082"/>
            <a:ext cx="4258144" cy="938591"/>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0"/>
            <a:ext cx="538795" cy="718517"/>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9" name="テキスト プレースホルダー 5"/>
          <p:cNvSpPr>
            <a:spLocks noGrp="1"/>
          </p:cNvSpPr>
          <p:nvPr>
            <p:ph type="body" sz="quarter" idx="25" hasCustomPrompt="1"/>
          </p:nvPr>
        </p:nvSpPr>
        <p:spPr>
          <a:xfrm>
            <a:off x="5034075" y="2774625"/>
            <a:ext cx="3698252" cy="638927"/>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0" y="426720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1" name="テキスト プレースホルダー 5"/>
          <p:cNvSpPr>
            <a:spLocks noGrp="1"/>
          </p:cNvSpPr>
          <p:nvPr>
            <p:ph type="body" sz="quarter" idx="27" hasCustomPrompt="1"/>
          </p:nvPr>
        </p:nvSpPr>
        <p:spPr>
          <a:xfrm>
            <a:off x="4817348" y="4220310"/>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698" y="426720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3" name="テキスト プレースホルダー 5"/>
          <p:cNvSpPr>
            <a:spLocks noGrp="1"/>
          </p:cNvSpPr>
          <p:nvPr>
            <p:ph type="body" sz="quarter" idx="29" hasCustomPrompt="1"/>
          </p:nvPr>
        </p:nvSpPr>
        <p:spPr>
          <a:xfrm>
            <a:off x="6994855" y="4220310"/>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5" y="4910282"/>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5" name="テキスト プレースホルダー 5"/>
          <p:cNvSpPr>
            <a:spLocks noGrp="1"/>
          </p:cNvSpPr>
          <p:nvPr>
            <p:ph type="body" sz="quarter" idx="31" hasCustomPrompt="1"/>
          </p:nvPr>
        </p:nvSpPr>
        <p:spPr>
          <a:xfrm>
            <a:off x="4817763" y="4863389"/>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1" y="4910282"/>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7" name="テキスト プレースホルダー 5"/>
          <p:cNvSpPr>
            <a:spLocks noGrp="1"/>
          </p:cNvSpPr>
          <p:nvPr>
            <p:ph type="body" sz="quarter" idx="33" hasCustomPrompt="1"/>
          </p:nvPr>
        </p:nvSpPr>
        <p:spPr>
          <a:xfrm>
            <a:off x="6995269" y="4863389"/>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sz="half" idx="1"/>
          </p:nvPr>
        </p:nvSpPr>
        <p:spPr>
          <a:xfrm>
            <a:off x="457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Content Placeholder 3"/>
          <p:cNvSpPr>
            <a:spLocks noGrp="1"/>
          </p:cNvSpPr>
          <p:nvPr>
            <p:ph sz="half" idx="2"/>
          </p:nvPr>
        </p:nvSpPr>
        <p:spPr>
          <a:xfrm>
            <a:off x="4648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8022059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a:t>Click to edit Master title style</a:t>
            </a:r>
            <a:endParaRPr lang="en-US" dirty="0"/>
          </a:p>
        </p:txBody>
      </p:sp>
      <p:sp>
        <p:nvSpPr>
          <p:cNvPr id="3" name="Text Placeholder 2"/>
          <p:cNvSpPr>
            <a:spLocks noGrp="1"/>
          </p:cNvSpPr>
          <p:nvPr>
            <p:ph type="body" idx="1"/>
          </p:nvPr>
        </p:nvSpPr>
        <p:spPr>
          <a:xfrm>
            <a:off x="457201" y="1535113"/>
            <a:ext cx="4040188"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82F27AA3-6718-4B8A-BAE3-BFE779E88629}" type="datetimeFigureOut">
              <a:rPr lang="en-US" smtClean="0"/>
              <a:pPr>
                <a:defRPr/>
              </a:pPr>
              <a:t>05/03/2019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1DC4FD15-BDCB-4F3D-96D8-37C55A2209E0}" type="slidenum">
              <a:rPr lang="en-US" smtClean="0"/>
              <a:pPr>
                <a:defRPr/>
              </a:pPr>
              <a:t>‹#›</a:t>
            </a:fld>
            <a:endParaRPr lang="en-US"/>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dirty="0"/>
              <a:t>Add an image</a:t>
            </a:r>
            <a:endParaRPr kumimoji="1" lang="ja-JP" altLang="en-US" dirty="0"/>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dirty="0"/>
              <a:t>Add an image</a:t>
            </a:r>
            <a:endParaRPr kumimoji="1" lang="ja-JP" altLang="en-US" dirty="0"/>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3" name="テキスト プレースホルダー 5"/>
          <p:cNvSpPr>
            <a:spLocks noGrp="1"/>
          </p:cNvSpPr>
          <p:nvPr>
            <p:ph type="body" sz="quarter" idx="22" hasCustomPrompt="1"/>
          </p:nvPr>
        </p:nvSpPr>
        <p:spPr>
          <a:xfrm>
            <a:off x="549344" y="2851056"/>
            <a:ext cx="8045323" cy="930536"/>
          </a:xfrm>
          <a:prstGeom prst="rect">
            <a:avLst/>
          </a:prstGeom>
        </p:spPr>
        <p:txBody>
          <a:bodyPr lIns="51197" tIns="25599" rIns="51197" bIns="25599"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4" y="3498167"/>
            <a:ext cx="8045323" cy="614219"/>
          </a:xfrm>
          <a:prstGeom prst="rect">
            <a:avLst/>
          </a:prstGeom>
        </p:spPr>
        <p:txBody>
          <a:bodyPr lIns="51197" tIns="25599" rIns="51197" bIns="25599"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01676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275657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4"/>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3496378"/>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2" y="43096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1559391" y="423618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2" y="504945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1559391" y="4975990"/>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2" y="1939536"/>
            <a:ext cx="698818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5" name="正方形/長方形 4"/>
          <p:cNvSpPr/>
          <p:nvPr/>
        </p:nvSpPr>
        <p:spPr>
          <a:xfrm>
            <a:off x="3645059" y="345803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1077912" y="2782716"/>
            <a:ext cx="6988187"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297" y="3764042"/>
            <a:ext cx="6988187" cy="12405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p:nvGrpSpPr>
        <p:grpSpPr>
          <a:xfrm>
            <a:off x="8387761" y="226117"/>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5"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801169"/>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35103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42250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7601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7" y="190078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190169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242722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7" y="337490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337581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390134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3" y="37083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8" name="グループ化 27"/>
          <p:cNvGrpSpPr/>
          <p:nvPr/>
        </p:nvGrpSpPr>
        <p:grpSpPr>
          <a:xfrm>
            <a:off x="1738828"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7" y="484902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7" y="484993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2" y="537546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76194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190353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2429066"/>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39"/>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3377652"/>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390318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59" y="371018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8" name="グループ化 87"/>
          <p:cNvGrpSpPr/>
          <p:nvPr/>
        </p:nvGrpSpPr>
        <p:grpSpPr>
          <a:xfrm>
            <a:off x="5842033"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0"/>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2" y="4851772"/>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7" y="5377305"/>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1393361" y="914925"/>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390934"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5"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4" y="2055597"/>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39" y="2610622"/>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5" y="9134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2" name="グループ化 41"/>
          <p:cNvGrpSpPr/>
          <p:nvPr/>
        </p:nvGrpSpPr>
        <p:grpSpPr>
          <a:xfrm>
            <a:off x="3283898"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899" y="2054084"/>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3" y="2609109"/>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6" y="9128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1" name="グループ化 50"/>
          <p:cNvGrpSpPr/>
          <p:nvPr/>
        </p:nvGrpSpPr>
        <p:grpSpPr>
          <a:xfrm>
            <a:off x="6189630"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59" y="1705742"/>
            <a:ext cx="241228" cy="1148444"/>
          </a:xfrm>
          <a:prstGeom prst="rect">
            <a:avLst/>
          </a:prstGeom>
        </p:spPr>
      </p:pic>
      <p:sp>
        <p:nvSpPr>
          <p:cNvPr id="57" name="テキスト プレースホルダー 5"/>
          <p:cNvSpPr>
            <a:spLocks noGrp="1"/>
          </p:cNvSpPr>
          <p:nvPr>
            <p:ph type="body" sz="quarter" idx="18" hasCustomPrompt="1"/>
          </p:nvPr>
        </p:nvSpPr>
        <p:spPr>
          <a:xfrm>
            <a:off x="6189628" y="2053480"/>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5" y="260850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5 Keywords 2">
    <p:spTree>
      <p:nvGrpSpPr>
        <p:cNvPr id="1" name=""/>
        <p:cNvGrpSpPr/>
        <p:nvPr/>
      </p:nvGrpSpPr>
      <p:grpSpPr>
        <a:xfrm>
          <a:off x="0" y="0"/>
          <a:ext cx="0" cy="0"/>
          <a:chOff x="0" y="0"/>
          <a:chExt cx="0" cy="0"/>
        </a:xfrm>
      </p:grpSpPr>
      <p:sp>
        <p:nvSpPr>
          <p:cNvPr id="31" name="正方形/長方形 17"/>
          <p:cNvSpPr/>
          <p:nvPr/>
        </p:nvSpPr>
        <p:spPr>
          <a:xfrm rot="1028648">
            <a:off x="826317" y="6108587"/>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正方形/長方形 17"/>
          <p:cNvSpPr/>
          <p:nvPr/>
        </p:nvSpPr>
        <p:spPr>
          <a:xfrm rot="1028648">
            <a:off x="844686"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正方形/長方形 17"/>
          <p:cNvSpPr/>
          <p:nvPr/>
        </p:nvSpPr>
        <p:spPr>
          <a:xfrm rot="1028648">
            <a:off x="844686"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正方形/長方形 17"/>
          <p:cNvSpPr/>
          <p:nvPr/>
        </p:nvSpPr>
        <p:spPr>
          <a:xfrm rot="1028648">
            <a:off x="-51692" y="193824"/>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正方形/長方形 17"/>
          <p:cNvSpPr/>
          <p:nvPr/>
        </p:nvSpPr>
        <p:spPr>
          <a:xfrm rot="1028648">
            <a:off x="844686"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7"/>
          <p:cNvSpPr/>
          <p:nvPr/>
        </p:nvSpPr>
        <p:spPr>
          <a:xfrm rot="1028648">
            <a:off x="844686"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正方形/長方形 14"/>
          <p:cNvSpPr/>
          <p:nvPr/>
        </p:nvSpPr>
        <p:spPr>
          <a:xfrm>
            <a:off x="1497438"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39"/>
            <a:ext cx="4482088" cy="1512695"/>
          </a:xfrm>
          <a:prstGeom prst="rect">
            <a:avLst/>
          </a:prstGeom>
        </p:spPr>
        <p:txBody>
          <a:bodyPr lIns="51197" tIns="25599" rIns="51197" bIns="25599" anchor="b">
            <a:noAutofit/>
          </a:bodyPr>
          <a:lstStyle>
            <a:lvl1pPr marL="0" marR="0" indent="0" algn="l" defTabSz="914332"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5" y="3918861"/>
            <a:ext cx="4482089"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p:nvSpPr>
        <p:spPr>
          <a:xfrm>
            <a:off x="983565" y="917888"/>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正方形/長方形 15"/>
          <p:cNvSpPr/>
          <p:nvPr/>
        </p:nvSpPr>
        <p:spPr>
          <a:xfrm>
            <a:off x="983565" y="2032360"/>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正方形/長方形 16"/>
          <p:cNvSpPr/>
          <p:nvPr/>
        </p:nvSpPr>
        <p:spPr>
          <a:xfrm>
            <a:off x="983565"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8" name="正方形/長方形 27"/>
          <p:cNvSpPr/>
          <p:nvPr/>
        </p:nvSpPr>
        <p:spPr>
          <a:xfrm>
            <a:off x="983565" y="425910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正方形/長方形 29"/>
          <p:cNvSpPr/>
          <p:nvPr/>
        </p:nvSpPr>
        <p:spPr>
          <a:xfrm>
            <a:off x="983565" y="5372476"/>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3" name="直線コネクタ 32"/>
          <p:cNvCxnSpPr/>
          <p:nvPr/>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8" y="101557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8" y="2142484"/>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6" y="325585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29"/>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2" y="5491980"/>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2" hasCustomPrompt="1"/>
          </p:nvPr>
        </p:nvSpPr>
        <p:spPr>
          <a:xfrm>
            <a:off x="568628" y="1838329"/>
            <a:ext cx="8006755" cy="3476627"/>
          </a:xfrm>
          <a:prstGeom prst="rect">
            <a:avLst/>
          </a:prstGeom>
        </p:spPr>
        <p:txBody>
          <a:bodyPr lIns="51197" tIns="25599" rIns="51197" bIns="25599" anchor="ctr">
            <a:normAutofit/>
          </a:bodyPr>
          <a:lstStyle>
            <a:lvl1pPr algn="ctr">
              <a:defRPr sz="13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10" name="円/楕円 9"/>
          <p:cNvSpPr>
            <a:spLocks noChangeAspect="1"/>
          </p:cNvSpPr>
          <p:nvPr/>
        </p:nvSpPr>
        <p:spPr>
          <a:xfrm>
            <a:off x="3429204"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円/楕円 10"/>
          <p:cNvSpPr/>
          <p:nvPr/>
        </p:nvSpPr>
        <p:spPr>
          <a:xfrm>
            <a:off x="3520104" y="590645"/>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図プレースホルダー 5"/>
          <p:cNvSpPr>
            <a:spLocks noGrp="1"/>
          </p:cNvSpPr>
          <p:nvPr>
            <p:ph type="pic" sz="quarter" idx="14" hasCustomPrompt="1"/>
          </p:nvPr>
        </p:nvSpPr>
        <p:spPr>
          <a:xfrm>
            <a:off x="3560400" y="644383"/>
            <a:ext cx="2023213" cy="269808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grpSp>
        <p:nvGrpSpPr>
          <p:cNvPr id="13" name="グループ化 12"/>
          <p:cNvGrpSpPr/>
          <p:nvPr/>
        </p:nvGrpSpPr>
        <p:grpSpPr>
          <a:xfrm>
            <a:off x="8387761" y="226117"/>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7" name="タイトル 1"/>
          <p:cNvSpPr>
            <a:spLocks noGrp="1"/>
          </p:cNvSpPr>
          <p:nvPr>
            <p:ph type="title" hasCustomPrompt="1"/>
          </p:nvPr>
        </p:nvSpPr>
        <p:spPr>
          <a:xfrm>
            <a:off x="1224474" y="3573198"/>
            <a:ext cx="6666931" cy="770983"/>
          </a:xfrm>
          <a:prstGeom prst="rect">
            <a:avLst/>
          </a:prstGeom>
        </p:spPr>
        <p:txBody>
          <a:bodyPr lIns="51197" tIns="25599" rIns="51197" bIns="2559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4" y="4192173"/>
            <a:ext cx="6684431" cy="579233"/>
          </a:xfrm>
          <a:prstGeom prst="rect">
            <a:avLst/>
          </a:prstGeom>
        </p:spPr>
        <p:txBody>
          <a:bodyPr lIns="51197" tIns="25599" rIns="51197" bIns="25599" anchor="t">
            <a:noAutofit/>
          </a:bodyPr>
          <a:lstStyle>
            <a:lvl1pPr marL="0" marR="0" indent="0" algn="ctr"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55" y="4961205"/>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p:nvSpPr>
        <p:spPr>
          <a:xfrm>
            <a:off x="3645059" y="480736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Tag List with 4 Items">
    <p:spTree>
      <p:nvGrpSpPr>
        <p:cNvPr id="1" name=""/>
        <p:cNvGrpSpPr/>
        <p:nvPr/>
      </p:nvGrpSpPr>
      <p:grpSpPr>
        <a:xfrm>
          <a:off x="0" y="0"/>
          <a:ext cx="0" cy="0"/>
          <a:chOff x="0" y="0"/>
          <a:chExt cx="0" cy="0"/>
        </a:xfrm>
      </p:grpSpPr>
      <p:sp>
        <p:nvSpPr>
          <p:cNvPr id="4" name="正方形/長方形 3"/>
          <p:cNvSpPr/>
          <p:nvPr/>
        </p:nvSpPr>
        <p:spPr>
          <a:xfrm>
            <a:off x="-14512"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5" name="直線コネクタ 4"/>
          <p:cNvCxnSpPr/>
          <p:nvPr/>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prstGeom prst="rect">
            <a:avLst/>
          </a:prstGeom>
          <a:effectLst>
            <a:innerShdw blurRad="63500" dist="50800">
              <a:prstClr val="black">
                <a:alpha val="50000"/>
              </a:prstClr>
            </a:inn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4193901" y="168792"/>
            <a:ext cx="4491392"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3" y="1702188"/>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p:ph type="body" sz="quarter" idx="21" hasCustomPrompt="1"/>
          </p:nvPr>
        </p:nvSpPr>
        <p:spPr>
          <a:xfrm>
            <a:off x="3298870" y="184728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3" y="2892948"/>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3" y="3038041"/>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3" y="4083707"/>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3" y="422879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3" y="5274464"/>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5" y="541955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1819421"/>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1" y="2240111"/>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009965"/>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1" y="3430654"/>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200513"/>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1" y="4621199"/>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6" y="5391059"/>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1" y="5811747"/>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1A895DEB-683E-470B-8730-1C5F317EAA93}" type="datetimeFigureOut">
              <a:rPr lang="en-US" smtClean="0"/>
              <a:pPr>
                <a:defRPr/>
              </a:pPr>
              <a:t>05/03/2019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C0FD5051-A79D-430C-9D3E-24FBB83E7DC9}" type="slidenum">
              <a:rPr lang="en-US" smtClean="0"/>
              <a:pPr>
                <a:defRPr/>
              </a:pPr>
              <a:t>‹#›</a:t>
            </a:fld>
            <a:endParaRPr lang="en-US"/>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356696"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4451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1848605"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871691" y="4265483"/>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4" y="3840037"/>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4"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3921690"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4325193" y="2381225"/>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3348279" y="4268548"/>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2" y="3843101"/>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1"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6400867"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7"/>
          <p:cNvSpPr>
            <a:spLocks noGrp="1"/>
          </p:cNvSpPr>
          <p:nvPr>
            <p:ph type="pic" sz="quarter" idx="19" hasCustomPrompt="1"/>
          </p:nvPr>
        </p:nvSpPr>
        <p:spPr>
          <a:xfrm>
            <a:off x="6804370"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2" name="テキスト プレースホルダー 5"/>
          <p:cNvSpPr>
            <a:spLocks noGrp="1"/>
          </p:cNvSpPr>
          <p:nvPr>
            <p:ph type="body" sz="quarter" idx="20" hasCustomPrompt="1"/>
          </p:nvPr>
        </p:nvSpPr>
        <p:spPr>
          <a:xfrm>
            <a:off x="5827456" y="4265483"/>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19" y="3840037"/>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545310"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3" hasCustomPrompt="1"/>
          </p:nvPr>
        </p:nvSpPr>
        <p:spPr>
          <a:xfrm>
            <a:off x="103292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3357775"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3844808"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170239"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665785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545308"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1032928"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8" name="図プレースホルダー 7"/>
          <p:cNvSpPr>
            <a:spLocks noGrp="1"/>
          </p:cNvSpPr>
          <p:nvPr>
            <p:ph type="pic" sz="quarter" idx="32" hasCustomPrompt="1"/>
          </p:nvPr>
        </p:nvSpPr>
        <p:spPr>
          <a:xfrm>
            <a:off x="3357774"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9" name="テキスト プレースホルダー 5"/>
          <p:cNvSpPr>
            <a:spLocks noGrp="1"/>
          </p:cNvSpPr>
          <p:nvPr>
            <p:ph type="body" sz="quarter" idx="33" hasCustomPrompt="1"/>
          </p:nvPr>
        </p:nvSpPr>
        <p:spPr>
          <a:xfrm>
            <a:off x="384480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図プレースホルダー 7"/>
          <p:cNvSpPr>
            <a:spLocks noGrp="1"/>
          </p:cNvSpPr>
          <p:nvPr>
            <p:ph type="pic" sz="quarter" idx="35" hasCustomPrompt="1"/>
          </p:nvPr>
        </p:nvSpPr>
        <p:spPr>
          <a:xfrm>
            <a:off x="6170238"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4" name="テキスト プレースホルダー 5"/>
          <p:cNvSpPr>
            <a:spLocks noGrp="1"/>
          </p:cNvSpPr>
          <p:nvPr>
            <p:ph type="body" sz="quarter" idx="36" hasCustomPrompt="1"/>
          </p:nvPr>
        </p:nvSpPr>
        <p:spPr>
          <a:xfrm>
            <a:off x="665785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59" y="530567"/>
            <a:ext cx="4845479" cy="1143000"/>
          </a:xfrm>
          <a:prstGeom prst="rect">
            <a:avLst/>
          </a:prstGeom>
        </p:spPr>
        <p:txBody>
          <a:bodyPr lIns="51197" tIns="25599" rIns="51197" bIns="2559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grpSp>
        <p:nvGrpSpPr>
          <p:cNvPr id="4" name="グループ化 3"/>
          <p:cNvGrpSpPr/>
          <p:nvPr/>
        </p:nvGrpSpPr>
        <p:grpSpPr>
          <a:xfrm>
            <a:off x="8387761" y="226117"/>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8" y="120153"/>
            <a:ext cx="4751899" cy="579233"/>
          </a:xfrm>
          <a:prstGeom prst="rect">
            <a:avLst/>
          </a:prstGeom>
        </p:spPr>
        <p:txBody>
          <a:bodyPr lIns="51197" tIns="25599" rIns="51197" bIns="25599" anchor="t">
            <a:noAutofit/>
          </a:bodyPr>
          <a:lstStyle>
            <a:lvl1pPr marL="0" marR="0" indent="0" algn="l"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p:nvSpPr>
        <p:spPr>
          <a:xfrm>
            <a:off x="3511439" y="138612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二等辺三角形 10"/>
          <p:cNvSpPr/>
          <p:nvPr/>
        </p:nvSpPr>
        <p:spPr>
          <a:xfrm rot="5400000">
            <a:off x="3176228"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3" name="グループ化 12"/>
          <p:cNvGrpSpPr/>
          <p:nvPr/>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0" y="1830831"/>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8" y="2390072"/>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p:nvSpPr>
        <p:spPr>
          <a:xfrm rot="5400000">
            <a:off x="3186128" y="20270"/>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2" name="グループ化 21"/>
          <p:cNvGrpSpPr/>
          <p:nvPr/>
        </p:nvGrpSpPr>
        <p:grpSpPr>
          <a:xfrm>
            <a:off x="5"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4" y="330104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4" y="3860288"/>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p:nvSpPr>
        <p:spPr>
          <a:xfrm rot="5400000">
            <a:off x="3186161" y="1483991"/>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1" name="グループ化 30"/>
          <p:cNvGrpSpPr/>
          <p:nvPr/>
        </p:nvGrpSpPr>
        <p:grpSpPr>
          <a:xfrm>
            <a:off x="5"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4" y="4764725"/>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4" y="5323967"/>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4" y="0"/>
            <a:ext cx="3066225" cy="6858000"/>
          </a:xfrm>
          <a:prstGeom prst="rect">
            <a:avLst/>
          </a:prstGeom>
          <a:effectLst>
            <a:outerShdw blurRad="50800" dist="88900" dir="2700000" algn="t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41694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50561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1"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364275"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4"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7"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2633891"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2688499" y="1888089"/>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2492552"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1"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4"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4762168"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4816776"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4620829"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7"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1"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円/楕円 29"/>
          <p:cNvSpPr/>
          <p:nvPr/>
        </p:nvSpPr>
        <p:spPr>
          <a:xfrm>
            <a:off x="6890445"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図プレースホルダー 5"/>
          <p:cNvSpPr>
            <a:spLocks noGrp="1"/>
          </p:cNvSpPr>
          <p:nvPr>
            <p:ph type="pic" sz="quarter" idx="22" hasCustomPrompt="1"/>
          </p:nvPr>
        </p:nvSpPr>
        <p:spPr>
          <a:xfrm>
            <a:off x="6945053"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32" name="テキスト プレースホルダー 5"/>
          <p:cNvSpPr>
            <a:spLocks noGrp="1"/>
          </p:cNvSpPr>
          <p:nvPr>
            <p:ph type="body" sz="quarter" idx="23" hasCustomPrompt="1"/>
          </p:nvPr>
        </p:nvSpPr>
        <p:spPr>
          <a:xfrm>
            <a:off x="6749105"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4"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cSld name="History 1">
    <p:spTree>
      <p:nvGrpSpPr>
        <p:cNvPr id="1" name=""/>
        <p:cNvGrpSpPr/>
        <p:nvPr/>
      </p:nvGrpSpPr>
      <p:grpSpPr>
        <a:xfrm>
          <a:off x="0" y="0"/>
          <a:ext cx="0" cy="0"/>
          <a:chOff x="0" y="0"/>
          <a:chExt cx="0" cy="0"/>
        </a:xfrm>
      </p:grpSpPr>
      <p:sp>
        <p:nvSpPr>
          <p:cNvPr id="11" name="正方形/長方形 10"/>
          <p:cNvSpPr/>
          <p:nvPr/>
        </p:nvSpPr>
        <p:spPr>
          <a:xfrm>
            <a:off x="4817907" y="326362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225219" y="168792"/>
            <a:ext cx="4106551"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2"/>
            <a:ext cx="4104781"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p:nvSpPr>
        <p:spPr>
          <a:xfrm>
            <a:off x="4379323" y="995927"/>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p:nvSpPr>
        <p:spPr>
          <a:xfrm>
            <a:off x="4379323" y="2446407"/>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p:nvSpPr>
        <p:spPr>
          <a:xfrm>
            <a:off x="4379323" y="389688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4379323" y="534737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p:nvSpPr>
        <p:spPr>
          <a:xfrm>
            <a:off x="5035590"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flipH="1">
            <a:off x="4883909"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56"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3" y="3997001"/>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p:nvSpPr>
        <p:spPr>
          <a:xfrm>
            <a:off x="4817907" y="36266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p:nvSpPr>
        <p:spPr>
          <a:xfrm>
            <a:off x="5035590"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1" name="グループ化 30"/>
          <p:cNvGrpSpPr/>
          <p:nvPr/>
        </p:nvGrpSpPr>
        <p:grpSpPr>
          <a:xfrm flipH="1">
            <a:off x="4883909"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56" y="56884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3" y="1096038"/>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4" name="グループ化 43"/>
          <p:cNvGrpSpPr/>
          <p:nvPr/>
        </p:nvGrpSpPr>
        <p:grpSpPr>
          <a:xfrm>
            <a:off x="3305754"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4" y="2008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p:nvSpPr>
        <p:spPr>
          <a:xfrm flipH="1">
            <a:off x="674534" y="471410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7" name="グループ化 56"/>
          <p:cNvGrpSpPr/>
          <p:nvPr/>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5" y="4929965"/>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円/楕円 14"/>
          <p:cNvSpPr/>
          <p:nvPr/>
        </p:nvSpPr>
        <p:spPr>
          <a:xfrm rot="10800000" flipV="1">
            <a:off x="4249245"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14"/>
          <p:cNvSpPr/>
          <p:nvPr/>
        </p:nvSpPr>
        <p:spPr>
          <a:xfrm rot="10800000" flipV="1">
            <a:off x="2714920"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rot="18900000">
            <a:off x="1513635"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6" name="直線コネクタ 15"/>
          <p:cNvCxnSpPr/>
          <p:nvPr/>
        </p:nvCxnSpPr>
        <p:spPr>
          <a:xfrm flipV="1">
            <a:off x="219853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5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1" y="4461087"/>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39" y="2433365"/>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4" y="2500946"/>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6" y="3520958"/>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7" y="4540970"/>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0"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5" y="6791690"/>
              <a:ext cx="831140" cy="553998"/>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01</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8"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8" y="5216778"/>
              <a:ext cx="831140" cy="553997"/>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02</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6" y="2374077"/>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4" y="3705965"/>
              <a:ext cx="831140" cy="553997"/>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03</a:t>
              </a:r>
              <a:endParaRPr kumimoji="1" lang="ja-JP" altLang="en-US" dirty="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p:nvSpPr>
        <p:spPr>
          <a:xfrm rot="10800000">
            <a:off x="4089183" y="18381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p:nvSpPr>
        <p:spPr>
          <a:xfrm rot="3000000">
            <a:off x="2549255" y="2661849"/>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3" name="正方形/長方形 9"/>
          <p:cNvSpPr/>
          <p:nvPr/>
        </p:nvSpPr>
        <p:spPr>
          <a:xfrm rot="3000000">
            <a:off x="2549255" y="2661852"/>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4" name="直線コネクタ 13"/>
          <p:cNvCxnSpPr/>
          <p:nvPr/>
        </p:nvCxnSpPr>
        <p:spPr>
          <a:xfrm flipH="1" flipV="1">
            <a:off x="3569900" y="1603627"/>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1"/>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4"/>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lIns="51197" tIns="25599" rIns="51197" bIns="25599">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35" name="図プレースホルダー 34"/>
          <p:cNvSpPr>
            <a:spLocks noGrp="1"/>
          </p:cNvSpPr>
          <p:nvPr>
            <p:ph type="pic" sz="quarter" idx="15" hasCustomPrompt="1"/>
          </p:nvPr>
        </p:nvSpPr>
        <p:spPr>
          <a:xfrm>
            <a:off x="4282632" y="1971323"/>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lIns="51197" tIns="25599" rIns="51197" bIns="25599"/>
          <a:lstStyle>
            <a:lvl1pPr>
              <a:defRPr sz="1100"/>
            </a:lvl1pPr>
          </a:lstStyle>
          <a:p>
            <a:r>
              <a:rPr kumimoji="1" lang="en-US" altLang="ja-JP" dirty="0"/>
              <a:t>      add an image</a:t>
            </a:r>
            <a:endParaRPr kumimoji="1" lang="ja-JP" altLang="en-US" dirty="0"/>
          </a:p>
        </p:txBody>
      </p:sp>
      <p:sp>
        <p:nvSpPr>
          <p:cNvPr id="50" name="テキスト プレースホルダー 5"/>
          <p:cNvSpPr>
            <a:spLocks noGrp="1"/>
          </p:cNvSpPr>
          <p:nvPr>
            <p:ph type="body" sz="quarter" idx="18" hasCustomPrompt="1"/>
          </p:nvPr>
        </p:nvSpPr>
        <p:spPr>
          <a:xfrm>
            <a:off x="1474558" y="4508081"/>
            <a:ext cx="620055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2"/>
            <a:ext cx="6965648" cy="104001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2 Images, Captions and Description">
    <p:spTree>
      <p:nvGrpSpPr>
        <p:cNvPr id="1" name=""/>
        <p:cNvGrpSpPr/>
        <p:nvPr/>
      </p:nvGrpSpPr>
      <p:grpSpPr>
        <a:xfrm>
          <a:off x="0" y="0"/>
          <a:ext cx="0" cy="0"/>
          <a:chOff x="0" y="0"/>
          <a:chExt cx="0" cy="0"/>
        </a:xfrm>
      </p:grpSpPr>
      <p:sp>
        <p:nvSpPr>
          <p:cNvPr id="34" name="正方形/長方形 33"/>
          <p:cNvSpPr/>
          <p:nvPr/>
        </p:nvSpPr>
        <p:spPr>
          <a:xfrm>
            <a:off x="0" y="979567"/>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正方形/長方形 32"/>
          <p:cNvSpPr/>
          <p:nvPr/>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正方形/長方形 9"/>
          <p:cNvSpPr/>
          <p:nvPr/>
        </p:nvSpPr>
        <p:spPr>
          <a:xfrm>
            <a:off x="-21767"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正方形/長方形 9"/>
          <p:cNvSpPr/>
          <p:nvPr/>
        </p:nvSpPr>
        <p:spPr>
          <a:xfrm rot="10800000">
            <a:off x="4232568"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図プレースホルダー 31"/>
          <p:cNvSpPr>
            <a:spLocks noGrp="1"/>
          </p:cNvSpPr>
          <p:nvPr>
            <p:ph type="pic" sz="quarter" idx="16" hasCustomPrompt="1"/>
          </p:nvPr>
        </p:nvSpPr>
        <p:spPr>
          <a:xfrm>
            <a:off x="4534934" y="1127090"/>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lIns="51197" tIns="25599" rIns="51197" bIns="25599">
            <a:normAutofit/>
          </a:bodyPr>
          <a:lstStyle>
            <a:lvl1pPr>
              <a:defRPr sz="1100" baseline="0"/>
            </a:lvl1pPr>
          </a:lstStyle>
          <a:p>
            <a:r>
              <a:rPr kumimoji="1" lang="en-US" altLang="ja-JP" dirty="0"/>
              <a:t>   Add an image</a:t>
            </a:r>
            <a:endParaRPr kumimoji="1" lang="ja-JP" altLang="en-US" dirty="0"/>
          </a:p>
        </p:txBody>
      </p:sp>
      <p:sp>
        <p:nvSpPr>
          <p:cNvPr id="28" name="図プレースホルダー 27"/>
          <p:cNvSpPr>
            <a:spLocks noGrp="1"/>
          </p:cNvSpPr>
          <p:nvPr>
            <p:ph type="pic" sz="quarter" idx="15" hasCustomPrompt="1"/>
          </p:nvPr>
        </p:nvSpPr>
        <p:spPr>
          <a:xfrm>
            <a:off x="6" y="89204"/>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457200" y="3952187"/>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6" name="テキスト プレースホルダー 5"/>
          <p:cNvSpPr>
            <a:spLocks noGrp="1"/>
          </p:cNvSpPr>
          <p:nvPr>
            <p:ph type="body" sz="quarter" idx="12" hasCustomPrompt="1"/>
          </p:nvPr>
        </p:nvSpPr>
        <p:spPr>
          <a:xfrm>
            <a:off x="1455755" y="4961205"/>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p:nvSpPr>
        <p:spPr>
          <a:xfrm>
            <a:off x="3645059" y="4807361"/>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3606173"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3"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lIns="51197" tIns="25599" rIns="51197" bIns="25599"/>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5" y="541920"/>
            <a:ext cx="4323239" cy="35797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6" y="203560"/>
            <a:ext cx="428822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2" y="3304470"/>
            <a:ext cx="4323239" cy="35797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2"/>
            <a:ext cx="4300908"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8" y="-29024"/>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89" y="-14509"/>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cSld name="4 Steps 2">
    <p:spTree>
      <p:nvGrpSpPr>
        <p:cNvPr id="1" name=""/>
        <p:cNvGrpSpPr/>
        <p:nvPr/>
      </p:nvGrpSpPr>
      <p:grpSpPr>
        <a:xfrm>
          <a:off x="0" y="0"/>
          <a:ext cx="0" cy="0"/>
          <a:chOff x="0" y="0"/>
          <a:chExt cx="0" cy="0"/>
        </a:xfrm>
      </p:grpSpPr>
      <p:sp>
        <p:nvSpPr>
          <p:cNvPr id="44" name="正方形/長方形 12"/>
          <p:cNvSpPr/>
          <p:nvPr/>
        </p:nvSpPr>
        <p:spPr>
          <a:xfrm>
            <a:off x="438888" y="2694026"/>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1" name="直線コネクタ 30"/>
          <p:cNvCxnSpPr/>
          <p:nvPr/>
        </p:nvCxnSpPr>
        <p:spPr>
          <a:xfrm>
            <a:off x="438887"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6"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2"/>
          <p:cNvSpPr/>
          <p:nvPr/>
        </p:nvSpPr>
        <p:spPr>
          <a:xfrm rot="10800000">
            <a:off x="2374881" y="4168208"/>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2" y="3503282"/>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正方形/長方形 12"/>
          <p:cNvSpPr/>
          <p:nvPr/>
        </p:nvSpPr>
        <p:spPr>
          <a:xfrm>
            <a:off x="4312189" y="2677963"/>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7" name="直線コネクタ 36"/>
          <p:cNvCxnSpPr/>
          <p:nvPr/>
        </p:nvCxnSpPr>
        <p:spPr>
          <a:xfrm>
            <a:off x="4836301"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6"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8"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458275" y="1650054"/>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89" y="4843251"/>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4"/>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0" y="4843251"/>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5"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40" name="直線コネクタ 39"/>
          <p:cNvCxnSpPr/>
          <p:nvPr/>
        </p:nvCxnSpPr>
        <p:spPr>
          <a:xfrm>
            <a:off x="6374298"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1"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3"/>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7"/>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1"/>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7"/>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0"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366840"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0"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21" name="テキスト プレースホルダー 20"/>
          <p:cNvSpPr>
            <a:spLocks noGrp="1"/>
          </p:cNvSpPr>
          <p:nvPr>
            <p:ph type="body" sz="quarter" idx="15" hasCustomPrompt="1"/>
          </p:nvPr>
        </p:nvSpPr>
        <p:spPr>
          <a:xfrm>
            <a:off x="666985"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3"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8"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43" name="直線コネクタ 42"/>
          <p:cNvCxnSpPr/>
          <p:nvPr/>
        </p:nvCxnSpPr>
        <p:spPr>
          <a:xfrm>
            <a:off x="2506221"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1"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48" name="テキスト プレースホルダー 20"/>
          <p:cNvSpPr>
            <a:spLocks noGrp="1"/>
          </p:cNvSpPr>
          <p:nvPr>
            <p:ph type="body" sz="quarter" idx="24" hasCustomPrompt="1"/>
          </p:nvPr>
        </p:nvSpPr>
        <p:spPr>
          <a:xfrm>
            <a:off x="2806366"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3"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53" name="直線コネクタ 52"/>
          <p:cNvCxnSpPr/>
          <p:nvPr/>
        </p:nvCxnSpPr>
        <p:spPr>
          <a:xfrm>
            <a:off x="4652614"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4"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0"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58" name="テキスト プレースホルダー 20"/>
          <p:cNvSpPr>
            <a:spLocks noGrp="1"/>
          </p:cNvSpPr>
          <p:nvPr>
            <p:ph type="body" sz="quarter" idx="27" hasCustomPrompt="1"/>
          </p:nvPr>
        </p:nvSpPr>
        <p:spPr>
          <a:xfrm>
            <a:off x="4952753"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6"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61" name="直線コネクタ 60"/>
          <p:cNvCxnSpPr/>
          <p:nvPr/>
        </p:nvCxnSpPr>
        <p:spPr>
          <a:xfrm>
            <a:off x="6791996"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6"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0"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66" name="テキスト プレースホルダー 20"/>
          <p:cNvSpPr>
            <a:spLocks noGrp="1"/>
          </p:cNvSpPr>
          <p:nvPr>
            <p:ph type="body" sz="quarter" idx="30" hasCustomPrompt="1"/>
          </p:nvPr>
        </p:nvSpPr>
        <p:spPr>
          <a:xfrm>
            <a:off x="7092140"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4" y="5279433"/>
            <a:ext cx="7540361" cy="755399"/>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1008797E-1FC4-4EF7-9E4D-0E80459E85D6}" type="datetimeFigureOut">
              <a:rPr lang="en-US" smtClean="0"/>
              <a:pPr>
                <a:defRPr/>
              </a:pPr>
              <a:t>05/03/2019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18CC3992-BC4D-4430-9240-17B36EA8AE6A}" type="slidenum">
              <a:rPr lang="en-US" smtClean="0"/>
              <a:pPr>
                <a:defRPr/>
              </a:pPr>
              <a:t>‹#›</a:t>
            </a:fld>
            <a:endParaRPr lang="en-US"/>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cSld name="2 Columns 2">
    <p:spTree>
      <p:nvGrpSpPr>
        <p:cNvPr id="1" name=""/>
        <p:cNvGrpSpPr/>
        <p:nvPr/>
      </p:nvGrpSpPr>
      <p:grpSpPr>
        <a:xfrm>
          <a:off x="0" y="0"/>
          <a:ext cx="0" cy="0"/>
          <a:chOff x="0" y="0"/>
          <a:chExt cx="0" cy="0"/>
        </a:xfrm>
      </p:grpSpPr>
      <p:sp>
        <p:nvSpPr>
          <p:cNvPr id="16" name="直角三角形 15"/>
          <p:cNvSpPr/>
          <p:nvPr/>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7" name="直線コネクタ 26"/>
          <p:cNvCxnSpPr/>
          <p:nvPr/>
        </p:nvCxnSpPr>
        <p:spPr>
          <a:xfrm flipV="1">
            <a:off x="3794833"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2"/>
            <a:ext cx="486841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17" name="グループ化 16"/>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59" y="2022330"/>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89" y="3918861"/>
            <a:ext cx="3446545"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1" y="2017490"/>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0" y="3914025"/>
            <a:ext cx="3446545" cy="1614263"/>
          </a:xfrm>
          <a:prstGeom prst="rect">
            <a:avLst/>
          </a:prstGeom>
        </p:spPr>
        <p:txBody>
          <a:bodyPr lIns="51197" tIns="25599" rIns="51197" bIns="25599"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88" y="1101732"/>
            <a:ext cx="4583669"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prstGeom prst="rect">
            <a:avLst/>
          </a:prstGeom>
          <a:effectLst>
            <a:outerShdw blurRad="50800" dist="38100" dir="2700000" algn="tl" rotWithShape="0">
              <a:prstClr val="black">
                <a:alpha val="40000"/>
              </a:prstClr>
            </a:outerShdw>
            <a:softEdge rad="31750"/>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31" name="図プレースホルダー 4"/>
          <p:cNvSpPr>
            <a:spLocks noGrp="1"/>
          </p:cNvSpPr>
          <p:nvPr>
            <p:ph type="pic" sz="quarter" idx="14" hasCustomPrompt="1"/>
          </p:nvPr>
        </p:nvSpPr>
        <p:spPr>
          <a:xfrm>
            <a:off x="3434652" y="1875423"/>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32" name="図プレースホルダー 4"/>
          <p:cNvSpPr>
            <a:spLocks noGrp="1"/>
          </p:cNvSpPr>
          <p:nvPr>
            <p:ph type="pic" sz="quarter" idx="15" hasCustomPrompt="1"/>
          </p:nvPr>
        </p:nvSpPr>
        <p:spPr>
          <a:xfrm>
            <a:off x="7167384" y="3872665"/>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正方形/長方形 32"/>
          <p:cNvSpPr/>
          <p:nvPr/>
        </p:nvSpPr>
        <p:spPr>
          <a:xfrm>
            <a:off x="4941141"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正方形/長方形 33"/>
          <p:cNvSpPr/>
          <p:nvPr/>
        </p:nvSpPr>
        <p:spPr>
          <a:xfrm>
            <a:off x="5027796" y="1985809"/>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正方形/長方形 35"/>
          <p:cNvSpPr/>
          <p:nvPr/>
        </p:nvSpPr>
        <p:spPr>
          <a:xfrm>
            <a:off x="3522438" y="3973674"/>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5136424" y="2269593"/>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4"/>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5" y="4265642"/>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5"/>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22"/>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5"/>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8" name="山形 7"/>
          <p:cNvSpPr/>
          <p:nvPr/>
        </p:nvSpPr>
        <p:spPr>
          <a:xfrm>
            <a:off x="437961"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9" name="山形 8"/>
          <p:cNvSpPr/>
          <p:nvPr/>
        </p:nvSpPr>
        <p:spPr>
          <a:xfrm>
            <a:off x="59577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2" name="山形 11"/>
          <p:cNvSpPr/>
          <p:nvPr/>
        </p:nvSpPr>
        <p:spPr>
          <a:xfrm>
            <a:off x="2457857"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3" name="山形 12"/>
          <p:cNvSpPr/>
          <p:nvPr/>
        </p:nvSpPr>
        <p:spPr>
          <a:xfrm>
            <a:off x="2615667"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山形 13"/>
          <p:cNvSpPr/>
          <p:nvPr/>
        </p:nvSpPr>
        <p:spPr>
          <a:xfrm>
            <a:off x="4477749"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5" name="山形 14"/>
          <p:cNvSpPr/>
          <p:nvPr/>
        </p:nvSpPr>
        <p:spPr>
          <a:xfrm>
            <a:off x="463556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山形 15"/>
          <p:cNvSpPr/>
          <p:nvPr/>
        </p:nvSpPr>
        <p:spPr>
          <a:xfrm>
            <a:off x="6497649"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7" name="山形 16"/>
          <p:cNvSpPr/>
          <p:nvPr/>
        </p:nvSpPr>
        <p:spPr>
          <a:xfrm>
            <a:off x="6655461"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768227"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6"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1"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59"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568628" y="5109034"/>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0"/>
            <a:ext cx="9144000" cy="506527"/>
          </a:xfrm>
          <a:prstGeom prst="rect">
            <a:avLst/>
          </a:prstGeom>
          <a:blipFill dpi="0" rotWithShape="0">
            <a:blip r:embed="rId3">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3 Pillars">
    <p:spTree>
      <p:nvGrpSpPr>
        <p:cNvPr id="1" name=""/>
        <p:cNvGrpSpPr/>
        <p:nvPr/>
      </p:nvGrpSpPr>
      <p:grpSpPr>
        <a:xfrm>
          <a:off x="0" y="0"/>
          <a:ext cx="0" cy="0"/>
          <a:chOff x="0" y="0"/>
          <a:chExt cx="0" cy="0"/>
        </a:xfrm>
      </p:grpSpPr>
      <p:sp>
        <p:nvSpPr>
          <p:cNvPr id="89" name="二等辺三角形 10"/>
          <p:cNvSpPr/>
          <p:nvPr/>
        </p:nvSpPr>
        <p:spPr>
          <a:xfrm rot="10800000" flipH="1">
            <a:off x="6155830"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0" name="正方形/長方形 89"/>
          <p:cNvSpPr/>
          <p:nvPr/>
        </p:nvSpPr>
        <p:spPr>
          <a:xfrm rot="16200000">
            <a:off x="5499181"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91" name="直線コネクタ 90"/>
          <p:cNvCxnSpPr/>
          <p:nvPr/>
        </p:nvCxnSpPr>
        <p:spPr>
          <a:xfrm>
            <a:off x="6257039" y="403647"/>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6264295" y="397375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a:off x="7386349" y="3962478"/>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96" name="テキスト プレースホルダー 5"/>
          <p:cNvSpPr>
            <a:spLocks noGrp="1"/>
          </p:cNvSpPr>
          <p:nvPr>
            <p:ph type="body" sz="quarter" idx="28" hasCustomPrompt="1"/>
          </p:nvPr>
        </p:nvSpPr>
        <p:spPr>
          <a:xfrm>
            <a:off x="6312342" y="298402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45" y="3415815"/>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p:nvSpPr>
        <p:spPr>
          <a:xfrm rot="10800000" flipH="1">
            <a:off x="3358686"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1" name="正方形/長方形 80"/>
          <p:cNvSpPr/>
          <p:nvPr/>
        </p:nvSpPr>
        <p:spPr>
          <a:xfrm rot="16200000">
            <a:off x="2702038" y="100463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2" name="直線コネクタ 81"/>
          <p:cNvCxnSpPr/>
          <p:nvPr/>
        </p:nvCxnSpPr>
        <p:spPr>
          <a:xfrm>
            <a:off x="3459895" y="403647"/>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67151" y="3973753"/>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4589204" y="3962477"/>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3"/>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87" name="テキスト プレースホルダー 5"/>
          <p:cNvSpPr>
            <a:spLocks noGrp="1"/>
          </p:cNvSpPr>
          <p:nvPr>
            <p:ph type="body" sz="quarter" idx="25" hasCustomPrompt="1"/>
          </p:nvPr>
        </p:nvSpPr>
        <p:spPr>
          <a:xfrm>
            <a:off x="3515196" y="298402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299" y="3415815"/>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p:nvSpPr>
        <p:spPr>
          <a:xfrm rot="10800000" flipH="1">
            <a:off x="570888"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正方形/長方形 11"/>
          <p:cNvSpPr/>
          <p:nvPr/>
        </p:nvSpPr>
        <p:spPr>
          <a:xfrm rot="16200000">
            <a:off x="-85764" y="1016760"/>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cxnSp>
        <p:nvCxnSpPr>
          <p:cNvPr id="8" name="直線コネクタ 7"/>
          <p:cNvCxnSpPr/>
          <p:nvPr/>
        </p:nvCxnSpPr>
        <p:spPr>
          <a:xfrm>
            <a:off x="672096" y="415776"/>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3"/>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03" y="3974606"/>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4512"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49" name="直線コネクタ 48"/>
          <p:cNvCxnSpPr/>
          <p:nvPr/>
        </p:nvCxnSpPr>
        <p:spPr>
          <a:xfrm>
            <a:off x="-22601" y="2070016"/>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387761" y="226117"/>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55" y="1142467"/>
            <a:ext cx="6232503" cy="850831"/>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p:nvSpPr>
        <p:spPr>
          <a:xfrm>
            <a:off x="3645059" y="101280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8" name="タイトル 1"/>
          <p:cNvSpPr>
            <a:spLocks noGrp="1"/>
          </p:cNvSpPr>
          <p:nvPr>
            <p:ph type="title" hasCustomPrompt="1"/>
          </p:nvPr>
        </p:nvSpPr>
        <p:spPr>
          <a:xfrm>
            <a:off x="457200" y="168792"/>
            <a:ext cx="8229600" cy="912101"/>
          </a:xfrm>
          <a:prstGeom prst="rect">
            <a:avLst/>
          </a:prstGeom>
        </p:spPr>
        <p:txBody>
          <a:bodyPr lIns="51197" tIns="25599" rIns="51197" bIns="2559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1"/>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0" name="テキスト プレースホルダー 5"/>
          <p:cNvSpPr>
            <a:spLocks noGrp="1"/>
          </p:cNvSpPr>
          <p:nvPr>
            <p:ph type="body" sz="quarter" idx="15" hasCustomPrompt="1"/>
          </p:nvPr>
        </p:nvSpPr>
        <p:spPr>
          <a:xfrm>
            <a:off x="727399" y="299615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2" y="3427944"/>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3"/>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0" name="角丸四角形 19"/>
          <p:cNvSpPr/>
          <p:nvPr/>
        </p:nvSpPr>
        <p:spPr>
          <a:xfrm>
            <a:off x="4189010" y="4874309"/>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1" name="角丸四角形 20"/>
          <p:cNvSpPr/>
          <p:nvPr/>
        </p:nvSpPr>
        <p:spPr>
          <a:xfrm>
            <a:off x="4189010" y="508809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4369662" y="5206624"/>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4" name="角丸四角形 23"/>
          <p:cNvSpPr/>
          <p:nvPr/>
        </p:nvSpPr>
        <p:spPr>
          <a:xfrm>
            <a:off x="5512754"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5" name="角丸四角形 24"/>
          <p:cNvSpPr/>
          <p:nvPr/>
        </p:nvSpPr>
        <p:spPr>
          <a:xfrm>
            <a:off x="3241437"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角丸四角形 25"/>
          <p:cNvSpPr/>
          <p:nvPr/>
        </p:nvSpPr>
        <p:spPr>
          <a:xfrm rot="5400000">
            <a:off x="4312395" y="193728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7" name="角丸四角形 26"/>
          <p:cNvSpPr/>
          <p:nvPr/>
        </p:nvSpPr>
        <p:spPr>
          <a:xfrm rot="2700000">
            <a:off x="3473547" y="2402770"/>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8" name="角丸四角形 27"/>
          <p:cNvSpPr/>
          <p:nvPr/>
        </p:nvSpPr>
        <p:spPr>
          <a:xfrm rot="8100000">
            <a:off x="5222617" y="2382649"/>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9" name="角丸四角形 28"/>
          <p:cNvSpPr/>
          <p:nvPr/>
        </p:nvSpPr>
        <p:spPr>
          <a:xfrm rot="2700000">
            <a:off x="5170375" y="4416811"/>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0" name="角丸四角形 29"/>
          <p:cNvSpPr/>
          <p:nvPr/>
        </p:nvSpPr>
        <p:spPr>
          <a:xfrm rot="8100000">
            <a:off x="3516178" y="439669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6073679" y="2019161"/>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79" y="2364724"/>
            <a:ext cx="2613127" cy="139921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0" y="4111925"/>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0" y="4457487"/>
            <a:ext cx="2599267" cy="123685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79" y="4114667"/>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79" y="4460226"/>
            <a:ext cx="2613127" cy="130184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0" y="2031288"/>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0" y="2376848"/>
            <a:ext cx="2599267" cy="138709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3" y="4327823"/>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2" y="2247185"/>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5"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4"/>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cSld name="4 Features">
    <p:spTree>
      <p:nvGrpSpPr>
        <p:cNvPr id="1" name=""/>
        <p:cNvGrpSpPr/>
        <p:nvPr/>
      </p:nvGrpSpPr>
      <p:grpSpPr>
        <a:xfrm>
          <a:off x="0" y="0"/>
          <a:ext cx="0" cy="0"/>
          <a:chOff x="0" y="0"/>
          <a:chExt cx="0" cy="0"/>
        </a:xfrm>
      </p:grpSpPr>
      <p:sp>
        <p:nvSpPr>
          <p:cNvPr id="27" name="正方形/長方形 26"/>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6" y="188340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53943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64804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4" hasCustomPrompt="1"/>
          </p:nvPr>
        </p:nvSpPr>
        <p:spPr>
          <a:xfrm>
            <a:off x="1135673" y="255061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3" y="212516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6" y="1883406"/>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4685815"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479442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5281467" y="255061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29" y="212516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6" y="3241884"/>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53943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48047" y="349638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1135673" y="3909091"/>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3" y="348364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6" y="3241884"/>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685815"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4794427" y="349638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5281467" y="3909091"/>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29" y="348364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6"/>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442609"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6"/>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09"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0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442613" y="49929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4" y="4567523"/>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5" y="1649537"/>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9" name="直線コネクタ 28"/>
          <p:cNvCxnSpPr/>
          <p:nvPr/>
        </p:nvCxnSpPr>
        <p:spPr>
          <a:xfrm>
            <a:off x="4751357"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7"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59" y="1835767"/>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34" name="テキスト プレースホルダー 5"/>
          <p:cNvSpPr>
            <a:spLocks noGrp="1"/>
          </p:cNvSpPr>
          <p:nvPr>
            <p:ph type="body" sz="quarter" idx="17" hasCustomPrompt="1"/>
          </p:nvPr>
        </p:nvSpPr>
        <p:spPr>
          <a:xfrm>
            <a:off x="4751361" y="49903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2" y="4564923"/>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cSld name="List with 8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2"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158295" y="2072796"/>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89"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159803" y="273894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2"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158295" y="340510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2"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158295" y="407125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5"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4887319" y="2072796"/>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2"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4888822" y="273894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5"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4887319" y="340510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5"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4887319" y="407125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1447801"/>
            <a:ext cx="3008313" cy="1162051"/>
          </a:xfrm>
        </p:spPr>
        <p:txBody>
          <a:bodyPr anchor="b"/>
          <a:lstStyle>
            <a:lvl1pPr algn="l">
              <a:defRPr sz="2000" b="1">
                <a:solidFill>
                  <a:schemeClr val="bg1"/>
                </a:solidFill>
                <a:effectLst/>
              </a:defRPr>
            </a:lvl1pPr>
          </a:lstStyle>
          <a:p>
            <a:r>
              <a:rPr lang="en-US" altLang="ja-JP"/>
              <a:t>Click to edit Master title style</a:t>
            </a:r>
            <a:endParaRPr lang="en-US" dirty="0"/>
          </a:p>
        </p:txBody>
      </p:sp>
      <p:sp>
        <p:nvSpPr>
          <p:cNvPr id="3" name="Content Placeholder 2"/>
          <p:cNvSpPr>
            <a:spLocks noGrp="1"/>
          </p:cNvSpPr>
          <p:nvPr>
            <p:ph idx="1"/>
          </p:nvPr>
        </p:nvSpPr>
        <p:spPr>
          <a:xfrm>
            <a:off x="3575055" y="1447801"/>
            <a:ext cx="5111751"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457209" y="2743205"/>
            <a:ext cx="3008313" cy="3382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96B0E201-108A-4B50-B2B8-511B8654E3C4}" type="datetimeFigureOut">
              <a:rPr lang="en-US" smtClean="0"/>
              <a:pPr>
                <a:defRPr/>
              </a:pPr>
              <a:t>05/03/2019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A4DD6811-AE09-4A46-B279-3963E00AE29A}" type="slidenum">
              <a:rPr lang="en-US" smtClean="0"/>
              <a:pPr>
                <a:defRPr/>
              </a:pPr>
              <a:t>‹#›</a:t>
            </a:fld>
            <a:endParaRPr lang="en-US"/>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7"/>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9" name="アーチ 5"/>
          <p:cNvSpPr/>
          <p:nvPr/>
        </p:nvSpPr>
        <p:spPr>
          <a:xfrm rot="10680000">
            <a:off x="4433234" y="3773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0" name="アーチ 5"/>
          <p:cNvSpPr/>
          <p:nvPr/>
        </p:nvSpPr>
        <p:spPr>
          <a:xfrm rot="21480000">
            <a:off x="3098506" y="1894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1" name="アーチ 5"/>
          <p:cNvSpPr/>
          <p:nvPr/>
        </p:nvSpPr>
        <p:spPr>
          <a:xfrm rot="16080000">
            <a:off x="2791789" y="3967979"/>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6080805" y="2069149"/>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5" y="2414713"/>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5" y="412147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5" y="4467033"/>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4" y="2069149"/>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4" y="2414713"/>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4" y="412147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4" y="4467033"/>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0" y="3004561"/>
            <a:ext cx="1835515" cy="1573663"/>
          </a:xfrm>
          <a:prstGeom prst="rect">
            <a:avLst/>
          </a:prstGeom>
        </p:spPr>
        <p:txBody>
          <a:bodyPr lIns="51197" tIns="25599" rIns="51197" bIns="25599"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cSld name="3 Steps">
    <p:spTree>
      <p:nvGrpSpPr>
        <p:cNvPr id="1" name=""/>
        <p:cNvGrpSpPr/>
        <p:nvPr/>
      </p:nvGrpSpPr>
      <p:grpSpPr>
        <a:xfrm>
          <a:off x="0" y="0"/>
          <a:ext cx="0" cy="0"/>
          <a:chOff x="0" y="0"/>
          <a:chExt cx="0" cy="0"/>
        </a:xfrm>
      </p:grpSpPr>
      <p:sp>
        <p:nvSpPr>
          <p:cNvPr id="13" name="正方形/長方形 12"/>
          <p:cNvSpPr/>
          <p:nvPr/>
        </p:nvSpPr>
        <p:spPr>
          <a:xfrm>
            <a:off x="6005192" y="2945541"/>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6" y="5703520"/>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正方形/長方形 7"/>
          <p:cNvSpPr/>
          <p:nvPr/>
        </p:nvSpPr>
        <p:spPr>
          <a:xfrm>
            <a:off x="3062088" y="4328325"/>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正方形/長方形 8"/>
          <p:cNvSpPr/>
          <p:nvPr/>
        </p:nvSpPr>
        <p:spPr>
          <a:xfrm rot="5400000">
            <a:off x="2301784" y="5041421"/>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正方形/長方形 8"/>
          <p:cNvSpPr/>
          <p:nvPr/>
        </p:nvSpPr>
        <p:spPr>
          <a:xfrm rot="5400000">
            <a:off x="5257414"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379854" y="4211474"/>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1" y="4278281"/>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1" y="464077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0"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7"/>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3"/>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39"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5" y="1553879"/>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5" y="1916373"/>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6" y="477090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直角三角形 25"/>
          <p:cNvSpPr/>
          <p:nvPr/>
        </p:nvSpPr>
        <p:spPr>
          <a:xfrm rot="5400000">
            <a:off x="6227958" y="3398138"/>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cSld name="5 Keywords">
    <p:spTree>
      <p:nvGrpSpPr>
        <p:cNvPr id="1" name=""/>
        <p:cNvGrpSpPr/>
        <p:nvPr/>
      </p:nvGrpSpPr>
      <p:grpSpPr>
        <a:xfrm>
          <a:off x="0" y="0"/>
          <a:ext cx="0" cy="0"/>
          <a:chOff x="0" y="0"/>
          <a:chExt cx="0" cy="0"/>
        </a:xfrm>
      </p:grpSpPr>
      <p:sp>
        <p:nvSpPr>
          <p:cNvPr id="8" name="二等辺三角形 7"/>
          <p:cNvSpPr/>
          <p:nvPr/>
        </p:nvSpPr>
        <p:spPr>
          <a:xfrm rot="5400000">
            <a:off x="2821030" y="1897933"/>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二等辺三角形 13"/>
          <p:cNvSpPr/>
          <p:nvPr/>
        </p:nvSpPr>
        <p:spPr>
          <a:xfrm rot="5400000">
            <a:off x="2821030" y="2789768"/>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二等辺三角形 17"/>
          <p:cNvSpPr/>
          <p:nvPr/>
        </p:nvSpPr>
        <p:spPr>
          <a:xfrm rot="5400000">
            <a:off x="2821030" y="3681597"/>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二等辺三角形 21"/>
          <p:cNvSpPr/>
          <p:nvPr/>
        </p:nvSpPr>
        <p:spPr>
          <a:xfrm rot="5400000">
            <a:off x="2821030" y="4573429"/>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二等辺三角形 25"/>
          <p:cNvSpPr/>
          <p:nvPr/>
        </p:nvSpPr>
        <p:spPr>
          <a:xfrm rot="5400000">
            <a:off x="2821030" y="5465260"/>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3" y="1807264"/>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5" y="1675310"/>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3" y="269909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5" y="2567144"/>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3" y="359092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5" y="3458975"/>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3" y="448275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5" y="4350805"/>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3" y="537458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5" y="524263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2453957"/>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3345786"/>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4237621"/>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5129451"/>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3"/>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34" name="直線コネクタ 33"/>
          <p:cNvCxnSpPr/>
          <p:nvPr/>
        </p:nvCxnSpPr>
        <p:spPr>
          <a:xfrm>
            <a:off x="442609"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3"/>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09"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1"/>
            <a:ext cx="3660140" cy="2891055"/>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39" name="二等辺三角形 10"/>
          <p:cNvSpPr/>
          <p:nvPr/>
        </p:nvSpPr>
        <p:spPr>
          <a:xfrm rot="5400000">
            <a:off x="6212803"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0" name="グループ化 39"/>
          <p:cNvGrpSpPr/>
          <p:nvPr/>
        </p:nvGrpSpPr>
        <p:grpSpPr>
          <a:xfrm>
            <a:off x="4824943"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2"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2" y="2610617"/>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6"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9" name="グループ化 48"/>
          <p:cNvGrpSpPr/>
          <p:nvPr/>
        </p:nvGrpSpPr>
        <p:grpSpPr>
          <a:xfrm>
            <a:off x="4825895"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0" y="3809714"/>
            <a:ext cx="241228" cy="1148444"/>
          </a:xfrm>
          <a:prstGeom prst="rect">
            <a:avLst/>
          </a:prstGeom>
        </p:spPr>
      </p:pic>
      <p:sp>
        <p:nvSpPr>
          <p:cNvPr id="55" name="テキスト プレースホルダー 5"/>
          <p:cNvSpPr>
            <a:spLocks noGrp="1"/>
          </p:cNvSpPr>
          <p:nvPr>
            <p:ph type="body" sz="quarter" idx="18" hasCustomPrompt="1"/>
          </p:nvPr>
        </p:nvSpPr>
        <p:spPr>
          <a:xfrm>
            <a:off x="4825893" y="4157453"/>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3" y="4712473"/>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89" y="3713871"/>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涙形 25"/>
          <p:cNvSpPr/>
          <p:nvPr/>
        </p:nvSpPr>
        <p:spPr>
          <a:xfrm rot="5400000">
            <a:off x="2832426" y="1974298"/>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1" name="涙形 40"/>
          <p:cNvSpPr/>
          <p:nvPr/>
        </p:nvSpPr>
        <p:spPr>
          <a:xfrm rot="16200000">
            <a:off x="4323343" y="3962534"/>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涙形 43"/>
          <p:cNvSpPr/>
          <p:nvPr/>
        </p:nvSpPr>
        <p:spPr>
          <a:xfrm rot="10800000">
            <a:off x="4572002" y="1726052"/>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3667370" y="224912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7"/>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0"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4" y="2069149"/>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4" y="2414712"/>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4" y="412147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4" y="4467032"/>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5" y="2069149"/>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5" y="2414712"/>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5" y="412147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5" y="4467032"/>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4" y="3797486"/>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円/楕円 56"/>
          <p:cNvSpPr/>
          <p:nvPr/>
        </p:nvSpPr>
        <p:spPr>
          <a:xfrm>
            <a:off x="4224182" y="258991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8" name="円/楕円 57"/>
          <p:cNvSpPr/>
          <p:nvPr/>
        </p:nvSpPr>
        <p:spPr>
          <a:xfrm>
            <a:off x="4306411"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9" name="図プレースホルダー 7"/>
          <p:cNvSpPr>
            <a:spLocks noGrp="1"/>
          </p:cNvSpPr>
          <p:nvPr>
            <p:ph type="pic" sz="quarter" idx="12" hasCustomPrompt="1"/>
          </p:nvPr>
        </p:nvSpPr>
        <p:spPr>
          <a:xfrm>
            <a:off x="4415023" y="2844414"/>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図プレースホルダー 7"/>
          <p:cNvSpPr>
            <a:spLocks noGrp="1"/>
          </p:cNvSpPr>
          <p:nvPr>
            <p:ph type="pic" sz="quarter" idx="14" hasCustomPrompt="1"/>
          </p:nvPr>
        </p:nvSpPr>
        <p:spPr>
          <a:xfrm>
            <a:off x="5408564" y="364193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3" name="円/楕円 62"/>
          <p:cNvSpPr/>
          <p:nvPr/>
        </p:nvSpPr>
        <p:spPr>
          <a:xfrm>
            <a:off x="2690575" y="4675979"/>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4" name="円/楕円 63"/>
          <p:cNvSpPr/>
          <p:nvPr/>
        </p:nvSpPr>
        <p:spPr>
          <a:xfrm>
            <a:off x="2772805"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5" name="図プレースホルダー 7"/>
          <p:cNvSpPr>
            <a:spLocks noGrp="1"/>
          </p:cNvSpPr>
          <p:nvPr>
            <p:ph type="pic" sz="quarter" idx="15" hasCustomPrompt="1"/>
          </p:nvPr>
        </p:nvSpPr>
        <p:spPr>
          <a:xfrm>
            <a:off x="2881416" y="494953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6" name="円/楕円 65"/>
          <p:cNvSpPr/>
          <p:nvPr/>
        </p:nvSpPr>
        <p:spPr>
          <a:xfrm>
            <a:off x="3186106"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7" name="円/楕円 66"/>
          <p:cNvSpPr/>
          <p:nvPr/>
        </p:nvSpPr>
        <p:spPr>
          <a:xfrm>
            <a:off x="3268336"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8" name="図プレースホルダー 7"/>
          <p:cNvSpPr>
            <a:spLocks noGrp="1"/>
          </p:cNvSpPr>
          <p:nvPr>
            <p:ph type="pic" sz="quarter" idx="16" hasCustomPrompt="1"/>
          </p:nvPr>
        </p:nvSpPr>
        <p:spPr>
          <a:xfrm>
            <a:off x="3376947" y="364193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9" name="円/楕円 68"/>
          <p:cNvSpPr/>
          <p:nvPr/>
        </p:nvSpPr>
        <p:spPr>
          <a:xfrm>
            <a:off x="5724989" y="467298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0" name="円/楕円 69"/>
          <p:cNvSpPr/>
          <p:nvPr/>
        </p:nvSpPr>
        <p:spPr>
          <a:xfrm>
            <a:off x="5807217"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1" name="図プレースホルダー 7"/>
          <p:cNvSpPr>
            <a:spLocks noGrp="1"/>
          </p:cNvSpPr>
          <p:nvPr>
            <p:ph type="pic" sz="quarter" idx="17" hasCustomPrompt="1"/>
          </p:nvPr>
        </p:nvSpPr>
        <p:spPr>
          <a:xfrm>
            <a:off x="5915831" y="492748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4" name="テキスト プレースホルダー 5"/>
          <p:cNvSpPr>
            <a:spLocks noGrp="1"/>
          </p:cNvSpPr>
          <p:nvPr>
            <p:ph type="body" sz="quarter" idx="18" hasCustomPrompt="1"/>
          </p:nvPr>
        </p:nvSpPr>
        <p:spPr>
          <a:xfrm>
            <a:off x="3229273" y="1722729"/>
            <a:ext cx="267481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3" y="2068291"/>
            <a:ext cx="2674819" cy="445267"/>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4" y="3237448"/>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4" y="3583011"/>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3"/>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0" y="3243365"/>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0" y="3588929"/>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8" y="4564312"/>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8" y="4909875"/>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p:nvSpPr>
        <p:spPr>
          <a:xfrm>
            <a:off x="-14512" y="2044513"/>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16" name="直線コネクタ 15"/>
          <p:cNvCxnSpPr/>
          <p:nvPr/>
        </p:nvCxnSpPr>
        <p:spPr>
          <a:xfrm>
            <a:off x="36289"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7" y="1739857"/>
            <a:ext cx="1292551" cy="1440343"/>
          </a:xfrm>
          <a:prstGeom prst="rect">
            <a:avLst/>
          </a:prstGeom>
        </p:spPr>
      </p:pic>
      <p:sp>
        <p:nvSpPr>
          <p:cNvPr id="24"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5" y="4"/>
            <a:ext cx="3045091" cy="4849171"/>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12" hasCustomPrompt="1"/>
          </p:nvPr>
        </p:nvSpPr>
        <p:spPr>
          <a:xfrm>
            <a:off x="4554006" y="2460029"/>
            <a:ext cx="3938339" cy="2051015"/>
          </a:xfrm>
          <a:prstGeom prst="rect">
            <a:avLst/>
          </a:prstGeom>
        </p:spPr>
        <p:txBody>
          <a:bodyPr lIns="51197" tIns="25599" rIns="51197" bIns="25599"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29"/>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6"/>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2" y="2258471"/>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8" y="3202613"/>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1" y="18165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円/楕円 22"/>
          <p:cNvSpPr/>
          <p:nvPr/>
        </p:nvSpPr>
        <p:spPr>
          <a:xfrm>
            <a:off x="6113791"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図プレースホルダー 7"/>
          <p:cNvSpPr>
            <a:spLocks noGrp="1"/>
          </p:cNvSpPr>
          <p:nvPr>
            <p:ph type="pic" sz="quarter" idx="12" hasCustomPrompt="1"/>
          </p:nvPr>
        </p:nvSpPr>
        <p:spPr>
          <a:xfrm>
            <a:off x="6222402" y="207105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5" name="円/楕円 24"/>
          <p:cNvSpPr/>
          <p:nvPr/>
        </p:nvSpPr>
        <p:spPr>
          <a:xfrm>
            <a:off x="6495329" y="2731867"/>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25"/>
          <p:cNvSpPr/>
          <p:nvPr/>
        </p:nvSpPr>
        <p:spPr>
          <a:xfrm>
            <a:off x="6577557"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図プレースホルダー 7"/>
          <p:cNvSpPr>
            <a:spLocks noGrp="1"/>
          </p:cNvSpPr>
          <p:nvPr>
            <p:ph type="pic" sz="quarter" idx="14" hasCustomPrompt="1"/>
          </p:nvPr>
        </p:nvSpPr>
        <p:spPr>
          <a:xfrm>
            <a:off x="6686171" y="29863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8" name="円/楕円 27"/>
          <p:cNvSpPr/>
          <p:nvPr/>
        </p:nvSpPr>
        <p:spPr>
          <a:xfrm>
            <a:off x="6222407" y="3856003"/>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円/楕円 28"/>
          <p:cNvSpPr/>
          <p:nvPr/>
        </p:nvSpPr>
        <p:spPr>
          <a:xfrm>
            <a:off x="6304637"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図プレースホルダー 7"/>
          <p:cNvSpPr>
            <a:spLocks noGrp="1"/>
          </p:cNvSpPr>
          <p:nvPr>
            <p:ph type="pic" sz="quarter" idx="15" hasCustomPrompt="1"/>
          </p:nvPr>
        </p:nvSpPr>
        <p:spPr>
          <a:xfrm>
            <a:off x="6413248" y="411050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3" name="円/楕円 32"/>
          <p:cNvSpPr/>
          <p:nvPr/>
        </p:nvSpPr>
        <p:spPr>
          <a:xfrm>
            <a:off x="3308766"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図プレースホルダー 7"/>
          <p:cNvSpPr>
            <a:spLocks noGrp="1"/>
          </p:cNvSpPr>
          <p:nvPr>
            <p:ph type="pic" sz="quarter" idx="16" hasCustomPrompt="1"/>
          </p:nvPr>
        </p:nvSpPr>
        <p:spPr>
          <a:xfrm>
            <a:off x="4290701" y="2296406"/>
            <a:ext cx="568849" cy="758597"/>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7" name="円/楕円 36"/>
          <p:cNvSpPr/>
          <p:nvPr/>
        </p:nvSpPr>
        <p:spPr>
          <a:xfrm>
            <a:off x="1686131" y="1357297"/>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8" name="円/楕円 37"/>
          <p:cNvSpPr/>
          <p:nvPr/>
        </p:nvSpPr>
        <p:spPr>
          <a:xfrm>
            <a:off x="1770893" y="1470335"/>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9" name="図プレースホルダー 7"/>
          <p:cNvSpPr>
            <a:spLocks noGrp="1"/>
          </p:cNvSpPr>
          <p:nvPr>
            <p:ph type="pic" sz="quarter" idx="17" hasCustomPrompt="1"/>
          </p:nvPr>
        </p:nvSpPr>
        <p:spPr>
          <a:xfrm>
            <a:off x="2255514" y="1841949"/>
            <a:ext cx="396609" cy="528904"/>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48" name="円/楕円 47"/>
          <p:cNvSpPr/>
          <p:nvPr/>
        </p:nvSpPr>
        <p:spPr>
          <a:xfrm>
            <a:off x="438115" y="2715546"/>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9" name="円/楕円 48"/>
          <p:cNvSpPr/>
          <p:nvPr/>
        </p:nvSpPr>
        <p:spPr>
          <a:xfrm>
            <a:off x="526912"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0" name="図プレースホルダー 7"/>
          <p:cNvSpPr>
            <a:spLocks noGrp="1"/>
          </p:cNvSpPr>
          <p:nvPr>
            <p:ph type="pic" sz="quarter" idx="18" hasCustomPrompt="1"/>
          </p:nvPr>
        </p:nvSpPr>
        <p:spPr>
          <a:xfrm>
            <a:off x="871954" y="3090934"/>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2" name="円/楕円 51"/>
          <p:cNvSpPr>
            <a:spLocks noChangeAspect="1"/>
          </p:cNvSpPr>
          <p:nvPr/>
        </p:nvSpPr>
        <p:spPr>
          <a:xfrm>
            <a:off x="1905802"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3" name="図プレースホルダー 7"/>
          <p:cNvSpPr>
            <a:spLocks noGrp="1"/>
          </p:cNvSpPr>
          <p:nvPr>
            <p:ph type="pic" sz="quarter" idx="19" hasCustomPrompt="1"/>
          </p:nvPr>
        </p:nvSpPr>
        <p:spPr>
          <a:xfrm>
            <a:off x="2305159" y="3997819"/>
            <a:ext cx="381309" cy="508500"/>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1" name="テキスト プレースホルダー 5"/>
          <p:cNvSpPr>
            <a:spLocks noGrp="1"/>
          </p:cNvSpPr>
          <p:nvPr>
            <p:ph type="body" sz="quarter" idx="20" hasCustomPrompt="1"/>
          </p:nvPr>
        </p:nvSpPr>
        <p:spPr>
          <a:xfrm>
            <a:off x="6721118" y="2051017"/>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0" y="4114181"/>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0" y="2977145"/>
            <a:ext cx="165858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2" y="3149654"/>
            <a:ext cx="2032945"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0"/>
            <a:ext cx="1095443"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5" y="3463385"/>
            <a:ext cx="886648" cy="442383"/>
          </a:xfrm>
          <a:prstGeom prst="rect">
            <a:avLst/>
          </a:prstGeom>
        </p:spPr>
        <p:txBody>
          <a:bodyPr lIns="51197" tIns="25599" rIns="51197" bIns="25599"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3" y="2355245"/>
            <a:ext cx="1317956"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7" y="3531297"/>
            <a:ext cx="1956501" cy="882361"/>
          </a:xfrm>
          <a:prstGeom prst="rect">
            <a:avLst/>
          </a:prstGeom>
        </p:spPr>
        <p:txBody>
          <a:bodyPr lIns="51197" tIns="25599" rIns="51197" bIns="25599"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8" y="5354366"/>
            <a:ext cx="8006755" cy="751313"/>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848599"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9370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2340505"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887396" y="4265483"/>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6" y="3840037"/>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1"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5878717"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6282220" y="2381225"/>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4829108" y="4268548"/>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8" y="3843101"/>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7" name="正方形/長方形 6"/>
          <p:cNvSpPr/>
          <p:nvPr/>
        </p:nvSpPr>
        <p:spPr>
          <a:xfrm>
            <a:off x="-14511" y="3575909"/>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564703"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13" name="正方形/長方形 12"/>
          <p:cNvSpPr/>
          <p:nvPr/>
        </p:nvSpPr>
        <p:spPr>
          <a:xfrm>
            <a:off x="659025"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14" name="テキスト プレースホルダー 5"/>
          <p:cNvSpPr>
            <a:spLocks noGrp="1"/>
          </p:cNvSpPr>
          <p:nvPr>
            <p:ph type="body" sz="quarter" idx="17" hasCustomPrompt="1"/>
          </p:nvPr>
        </p:nvSpPr>
        <p:spPr>
          <a:xfrm>
            <a:off x="629374" y="2467793"/>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1"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16" name="正方形/長方形 15"/>
          <p:cNvSpPr/>
          <p:nvPr/>
        </p:nvSpPr>
        <p:spPr>
          <a:xfrm>
            <a:off x="2570955"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17" name="正方形/長方形 16"/>
          <p:cNvSpPr/>
          <p:nvPr/>
        </p:nvSpPr>
        <p:spPr>
          <a:xfrm>
            <a:off x="2665277"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18" name="テキスト プレースホルダー 5"/>
          <p:cNvSpPr>
            <a:spLocks noGrp="1"/>
          </p:cNvSpPr>
          <p:nvPr>
            <p:ph type="body" sz="quarter" idx="18" hasCustomPrompt="1"/>
          </p:nvPr>
        </p:nvSpPr>
        <p:spPr>
          <a:xfrm>
            <a:off x="2635626" y="2467793"/>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0" name="正方形/長方形 19"/>
          <p:cNvSpPr/>
          <p:nvPr/>
        </p:nvSpPr>
        <p:spPr>
          <a:xfrm>
            <a:off x="4579258" y="2247157"/>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1" name="正方形/長方形 20"/>
          <p:cNvSpPr/>
          <p:nvPr/>
        </p:nvSpPr>
        <p:spPr>
          <a:xfrm>
            <a:off x="4673583" y="236568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2" name="テキスト プレースホルダー 5"/>
          <p:cNvSpPr>
            <a:spLocks noGrp="1"/>
          </p:cNvSpPr>
          <p:nvPr>
            <p:ph type="body" sz="quarter" idx="19" hasCustomPrompt="1"/>
          </p:nvPr>
        </p:nvSpPr>
        <p:spPr>
          <a:xfrm>
            <a:off x="4643930" y="246225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1" y="2893899"/>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4" name="正方形/長方形 23"/>
          <p:cNvSpPr/>
          <p:nvPr/>
        </p:nvSpPr>
        <p:spPr>
          <a:xfrm>
            <a:off x="6581886" y="2254413"/>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5" name="正方形/長方形 24"/>
          <p:cNvSpPr/>
          <p:nvPr/>
        </p:nvSpPr>
        <p:spPr>
          <a:xfrm>
            <a:off x="6676207" y="2372945"/>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6" name="テキスト プレースホルダー 5"/>
          <p:cNvSpPr>
            <a:spLocks noGrp="1"/>
          </p:cNvSpPr>
          <p:nvPr>
            <p:ph type="body" sz="quarter" idx="20" hasCustomPrompt="1"/>
          </p:nvPr>
        </p:nvSpPr>
        <p:spPr>
          <a:xfrm>
            <a:off x="6646557" y="2469509"/>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3"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89"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5"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3"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3"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0"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6"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4"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71" y="4800601"/>
            <a:ext cx="8248836" cy="566739"/>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411071" y="1371607"/>
            <a:ext cx="8248836" cy="33559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411071" y="5367342"/>
            <a:ext cx="8248836"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9557376D-8537-4768-9A29-33ECDC865E17}" type="datetimeFigureOut">
              <a:rPr lang="en-US" smtClean="0"/>
              <a:pPr>
                <a:defRPr/>
              </a:pPr>
              <a:t>05/03/2019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85D085BB-9DC8-4F5D-B5B4-F00DA40A8D1C}" type="slidenum">
              <a:rPr lang="en-US" smtClean="0"/>
              <a:pPr>
                <a:defRPr/>
              </a:pPr>
              <a:t>‹#›</a:t>
            </a:fld>
            <a:endParaRPr lang="en-US"/>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19" y="168792"/>
            <a:ext cx="4415037"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2"/>
            <a:ext cx="4413135"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p:nvSpPr>
        <p:spPr>
          <a:xfrm>
            <a:off x="4739996"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68" name="直線コネクタ 67"/>
          <p:cNvCxnSpPr/>
          <p:nvPr/>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70" name="円/楕円 69"/>
          <p:cNvSpPr/>
          <p:nvPr/>
        </p:nvSpPr>
        <p:spPr>
          <a:xfrm>
            <a:off x="457206" y="188340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1" name="円/楕円 70"/>
          <p:cNvSpPr/>
          <p:nvPr/>
        </p:nvSpPr>
        <p:spPr>
          <a:xfrm>
            <a:off x="53943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3" name="テキスト プレースホルダー 5"/>
          <p:cNvSpPr>
            <a:spLocks noGrp="1"/>
          </p:cNvSpPr>
          <p:nvPr>
            <p:ph type="body" sz="quarter" idx="14" hasCustomPrompt="1"/>
          </p:nvPr>
        </p:nvSpPr>
        <p:spPr>
          <a:xfrm>
            <a:off x="1135673" y="2550613"/>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3" y="2125167"/>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p:nvSpPr>
        <p:spPr>
          <a:xfrm>
            <a:off x="457206" y="3251263"/>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6" name="円/楕円 75"/>
          <p:cNvSpPr/>
          <p:nvPr/>
        </p:nvSpPr>
        <p:spPr>
          <a:xfrm>
            <a:off x="539436"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7" y="350576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8" name="テキスト プレースホルダー 5"/>
          <p:cNvSpPr>
            <a:spLocks noGrp="1"/>
          </p:cNvSpPr>
          <p:nvPr>
            <p:ph type="body" sz="quarter" idx="27" hasCustomPrompt="1"/>
          </p:nvPr>
        </p:nvSpPr>
        <p:spPr>
          <a:xfrm>
            <a:off x="1135673" y="3918470"/>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3" y="3493024"/>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p:nvSpPr>
        <p:spPr>
          <a:xfrm>
            <a:off x="456018" y="4636007"/>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6" name="円/楕円 85"/>
          <p:cNvSpPr/>
          <p:nvPr/>
        </p:nvSpPr>
        <p:spPr>
          <a:xfrm>
            <a:off x="538247"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88" name="テキスト プレースホルダー 5"/>
          <p:cNvSpPr>
            <a:spLocks noGrp="1"/>
          </p:cNvSpPr>
          <p:nvPr>
            <p:ph type="body" sz="quarter" idx="30" hasCustomPrompt="1"/>
          </p:nvPr>
        </p:nvSpPr>
        <p:spPr>
          <a:xfrm>
            <a:off x="1134482" y="5303214"/>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17"/>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0"/>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1" y="263885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5" name="グループ化 24"/>
          <p:cNvGrpSpPr/>
          <p:nvPr/>
        </p:nvGrpSpPr>
        <p:grpSpPr>
          <a:xfrm>
            <a:off x="864182"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7" y="3809714"/>
            <a:ext cx="241228" cy="1148444"/>
          </a:xfrm>
          <a:prstGeom prst="rect">
            <a:avLst/>
          </a:prstGeom>
        </p:spPr>
      </p:pic>
      <p:sp>
        <p:nvSpPr>
          <p:cNvPr id="44" name="テキスト プレースホルダー 5"/>
          <p:cNvSpPr>
            <a:spLocks noGrp="1"/>
          </p:cNvSpPr>
          <p:nvPr>
            <p:ph type="body" sz="quarter" idx="18" hasCustomPrompt="1"/>
          </p:nvPr>
        </p:nvSpPr>
        <p:spPr>
          <a:xfrm>
            <a:off x="864175" y="415745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5" y="4712473"/>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2"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7" name="グループ化 46"/>
          <p:cNvGrpSpPr/>
          <p:nvPr/>
        </p:nvGrpSpPr>
        <p:grpSpPr>
          <a:xfrm>
            <a:off x="5033363"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1" y="3809717"/>
            <a:ext cx="241228" cy="1148444"/>
          </a:xfrm>
          <a:prstGeom prst="rect">
            <a:avLst/>
          </a:prstGeom>
        </p:spPr>
      </p:pic>
      <p:sp>
        <p:nvSpPr>
          <p:cNvPr id="53" name="テキスト プレースホルダー 5"/>
          <p:cNvSpPr>
            <a:spLocks noGrp="1"/>
          </p:cNvSpPr>
          <p:nvPr>
            <p:ph type="body" sz="quarter" idx="20" hasCustomPrompt="1"/>
          </p:nvPr>
        </p:nvSpPr>
        <p:spPr>
          <a:xfrm>
            <a:off x="5033361" y="415745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1" y="4712477"/>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4204507" y="188340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円/楕円 20"/>
          <p:cNvSpPr/>
          <p:nvPr/>
        </p:nvSpPr>
        <p:spPr>
          <a:xfrm>
            <a:off x="42867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12" hasCustomPrompt="1"/>
          </p:nvPr>
        </p:nvSpPr>
        <p:spPr>
          <a:xfrm>
            <a:off x="4395348"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5" name="テキスト プレースホルダー 5"/>
          <p:cNvSpPr>
            <a:spLocks noGrp="1"/>
          </p:cNvSpPr>
          <p:nvPr>
            <p:ph type="body" sz="quarter" idx="14" hasCustomPrompt="1"/>
          </p:nvPr>
        </p:nvSpPr>
        <p:spPr>
          <a:xfrm>
            <a:off x="4882971" y="2550613"/>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7"/>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p:nvSpPr>
        <p:spPr>
          <a:xfrm>
            <a:off x="4204507" y="3251263"/>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円/楕円 29"/>
          <p:cNvSpPr/>
          <p:nvPr/>
        </p:nvSpPr>
        <p:spPr>
          <a:xfrm>
            <a:off x="42867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図プレースホルダー 7"/>
          <p:cNvSpPr>
            <a:spLocks noGrp="1"/>
          </p:cNvSpPr>
          <p:nvPr>
            <p:ph type="pic" sz="quarter" idx="26" hasCustomPrompt="1"/>
          </p:nvPr>
        </p:nvSpPr>
        <p:spPr>
          <a:xfrm>
            <a:off x="4395348" y="350576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2" name="テキスト プレースホルダー 5"/>
          <p:cNvSpPr>
            <a:spLocks noGrp="1"/>
          </p:cNvSpPr>
          <p:nvPr>
            <p:ph type="body" sz="quarter" idx="27" hasCustomPrompt="1"/>
          </p:nvPr>
        </p:nvSpPr>
        <p:spPr>
          <a:xfrm>
            <a:off x="4882971" y="3918470"/>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4"/>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p:nvSpPr>
        <p:spPr>
          <a:xfrm>
            <a:off x="4203318" y="4636007"/>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5" name="円/楕円 34"/>
          <p:cNvSpPr/>
          <p:nvPr/>
        </p:nvSpPr>
        <p:spPr>
          <a:xfrm>
            <a:off x="4285548"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図プレースホルダー 7"/>
          <p:cNvSpPr>
            <a:spLocks noGrp="1"/>
          </p:cNvSpPr>
          <p:nvPr>
            <p:ph type="pic" sz="quarter" idx="29" hasCustomPrompt="1"/>
          </p:nvPr>
        </p:nvSpPr>
        <p:spPr>
          <a:xfrm>
            <a:off x="4394160" y="48905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7" name="テキスト プレースホルダー 5"/>
          <p:cNvSpPr>
            <a:spLocks noGrp="1"/>
          </p:cNvSpPr>
          <p:nvPr>
            <p:ph type="body" sz="quarter" idx="30" hasCustomPrompt="1"/>
          </p:nvPr>
        </p:nvSpPr>
        <p:spPr>
          <a:xfrm>
            <a:off x="4881784" y="5303214"/>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43" y="48777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0" y="168796"/>
            <a:ext cx="3666231" cy="6689209"/>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2" y="3458392"/>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593941" y="3574035"/>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713898" y="3618062"/>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0" y="2386977"/>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1" name="正方形/長方形 50"/>
          <p:cNvSpPr/>
          <p:nvPr/>
        </p:nvSpPr>
        <p:spPr>
          <a:xfrm>
            <a:off x="3581802" y="2502620"/>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3701759" y="2546646"/>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0" y="453965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p:cNvSpPr/>
          <p:nvPr/>
        </p:nvSpPr>
        <p:spPr>
          <a:xfrm>
            <a:off x="3581802" y="465530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3701759" y="4699326"/>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3" y="184404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6416589" y="189094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3" y="249299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6416589" y="2539890"/>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3" y="313185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6416589" y="3178750"/>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3" y="399912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6416589" y="4046021"/>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3" y="464807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6416589" y="4694969"/>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3" y="528693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6416589" y="5333826"/>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1"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1" y="3839251"/>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2" y="2763261"/>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2"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2"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2" y="2767839"/>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2" y="4269393"/>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2" y="4920522"/>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103292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3844808"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665785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1032928"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384480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665785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5" y="196028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7" y="196967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8" y="196028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5"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2"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8"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1549323" y="3085565"/>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1549323" y="3794780"/>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5"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135672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2149657"/>
            <a:ext cx="241228" cy="1148444"/>
          </a:xfrm>
          <a:prstGeom prst="rect">
            <a:avLst/>
          </a:prstGeom>
        </p:spPr>
      </p:pic>
      <p:sp>
        <p:nvSpPr>
          <p:cNvPr id="14" name="テキスト プレースホルダー 5"/>
          <p:cNvSpPr>
            <a:spLocks noGrp="1"/>
          </p:cNvSpPr>
          <p:nvPr>
            <p:ph type="body" sz="quarter" idx="15" hasCustomPrompt="1"/>
          </p:nvPr>
        </p:nvSpPr>
        <p:spPr>
          <a:xfrm>
            <a:off x="1738827" y="249739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249830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3023841"/>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307274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3865677"/>
            <a:ext cx="241228" cy="1148444"/>
          </a:xfrm>
          <a:prstGeom prst="rect">
            <a:avLst/>
          </a:prstGeom>
        </p:spPr>
      </p:pic>
      <p:sp>
        <p:nvSpPr>
          <p:cNvPr id="24" name="テキスト プレースホルダー 5"/>
          <p:cNvSpPr>
            <a:spLocks noGrp="1"/>
          </p:cNvSpPr>
          <p:nvPr>
            <p:ph type="body" sz="quarter" idx="18" hasCustomPrompt="1"/>
          </p:nvPr>
        </p:nvSpPr>
        <p:spPr>
          <a:xfrm>
            <a:off x="1738827" y="421341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421432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473985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135856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250014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302567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307458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421616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474169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568628" y="5109034"/>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101918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110785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1"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777863"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3"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29"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367769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3732301" y="1888089"/>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3347703"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5"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8"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624132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6295930"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5911330"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4"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F38473FE-C4A6-4CC8-BCDE-FEFE40857D2B}"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64496464-D97A-4566-BBE7-D80ED85007E9}" type="slidenum">
              <a:rPr lang="en-US" smtClean="0"/>
              <a:pPr>
                <a:defRPr/>
              </a:pPr>
              <a:t>‹#›</a:t>
            </a:fld>
            <a:endParaRPr lang="en-US"/>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6"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280915" y="2114210"/>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4"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282422" y="2780364"/>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280915" y="3446516"/>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6"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280915" y="4112667"/>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4"/>
            <a:ext cx="2133600" cy="365125"/>
          </a:xfrm>
          <a:prstGeom prst="rect">
            <a:avLst/>
          </a:prstGeom>
        </p:spPr>
        <p:txBody>
          <a:bodyPr/>
          <a:lstStyle/>
          <a:p>
            <a:fld id="{C6314AD9-FCC8-48B7-B85B-012A91320DFF}" type="datetime2">
              <a:rPr lang="en-US" smtClean="0"/>
              <a:t>Tuesday, March 5, 2019</a:t>
            </a:fld>
            <a:endParaRPr lang="en-US"/>
          </a:p>
        </p:txBody>
      </p:sp>
      <p:sp>
        <p:nvSpPr>
          <p:cNvPr id="3" name="Footer Placeholder 2"/>
          <p:cNvSpPr>
            <a:spLocks noGrp="1"/>
          </p:cNvSpPr>
          <p:nvPr>
            <p:ph type="ftr" sz="quarter" idx="11"/>
          </p:nvPr>
        </p:nvSpPr>
        <p:spPr>
          <a:xfrm>
            <a:off x="1686135" y="6356354"/>
            <a:ext cx="5771741"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92346" y="430102"/>
            <a:ext cx="379721" cy="365125"/>
          </a:xfrm>
          <a:prstGeom prst="rect">
            <a:avLst/>
          </a:prstGeom>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371602"/>
            <a:ext cx="2057400" cy="4754563"/>
          </a:xfrm>
        </p:spPr>
        <p:txBody>
          <a:bodyPr vert="eaVert"/>
          <a:lstStyle>
            <a:lvl1pPr>
              <a:defRPr>
                <a:solidFill>
                  <a:schemeClr val="bg1"/>
                </a:solidFill>
              </a:defRPr>
            </a:lvl1pPr>
          </a:lstStyle>
          <a:p>
            <a:r>
              <a:rPr lang="en-US" altLang="ja-JP"/>
              <a:t>Click to edit Master title style</a:t>
            </a:r>
            <a:endParaRPr lang="en-US" dirty="0"/>
          </a:p>
        </p:txBody>
      </p:sp>
      <p:sp>
        <p:nvSpPr>
          <p:cNvPr id="3" name="Vertical Text Placeholder 2"/>
          <p:cNvSpPr>
            <a:spLocks noGrp="1"/>
          </p:cNvSpPr>
          <p:nvPr>
            <p:ph type="body" orient="vert" idx="1"/>
          </p:nvPr>
        </p:nvSpPr>
        <p:spPr>
          <a:xfrm>
            <a:off x="457200" y="1371602"/>
            <a:ext cx="6019800" cy="47545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4F140680-4799-43B7-849D-28EA812ACF29}" type="datetimeFigureOut">
              <a:rPr lang="en-US" smtClean="0"/>
              <a:pPr>
                <a:defRPr/>
              </a:pPr>
              <a:t>05/03/2019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D19453F2-791E-4C03-A401-697267DC993D}" type="slidenum">
              <a:rPr lang="en-US" smtClean="0"/>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dirty="0"/>
          </a:p>
        </p:txBody>
      </p:sp>
      <p:sp>
        <p:nvSpPr>
          <p:cNvPr id="2" name="Title 1"/>
          <p:cNvSpPr>
            <a:spLocks noGrp="1"/>
          </p:cNvSpPr>
          <p:nvPr>
            <p:ph type="ctrTitle"/>
          </p:nvPr>
        </p:nvSpPr>
        <p:spPr>
          <a:xfrm>
            <a:off x="685800" y="2007892"/>
            <a:ext cx="7772400" cy="1470025"/>
          </a:xfrm>
        </p:spPr>
        <p:txBody>
          <a:bodyPr/>
          <a:lstStyle>
            <a:lvl1pPr algn="ctr">
              <a:defRPr sz="3200"/>
            </a:lvl1pPr>
          </a:lstStyle>
          <a:p>
            <a:r>
              <a:rPr lang="en-US" altLang="ja-JP"/>
              <a:t>Click to edit Master title style</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
        <p:nvSpPr>
          <p:cNvPr id="8" name="Content Placeholder 7"/>
          <p:cNvSpPr>
            <a:spLocks noGrp="1"/>
          </p:cNvSpPr>
          <p:nvPr>
            <p:ph sz="quarter" idx="13"/>
          </p:nvPr>
        </p:nvSpPr>
        <p:spPr>
          <a:xfrm>
            <a:off x="609600" y="1600200"/>
            <a:ext cx="7924800" cy="4114800"/>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6" y="4962527"/>
            <a:ext cx="7885113" cy="1362075"/>
          </a:xfrm>
        </p:spPr>
        <p:txBody>
          <a:bodyPr anchor="t"/>
          <a:lstStyle>
            <a:lvl1pPr algn="l">
              <a:defRPr sz="3200" b="0" i="0" cap="all" baseline="0"/>
            </a:lvl1pPr>
          </a:lstStyle>
          <a:p>
            <a:r>
              <a:rPr lang="en-US" altLang="ja-JP"/>
              <a:t>Click to edit Master title style</a:t>
            </a:r>
            <a:endParaRPr lang="en-US" dirty="0"/>
          </a:p>
        </p:txBody>
      </p:sp>
      <p:sp>
        <p:nvSpPr>
          <p:cNvPr id="3" name="Text Placeholder 2"/>
          <p:cNvSpPr>
            <a:spLocks noGrp="1"/>
          </p:cNvSpPr>
          <p:nvPr>
            <p:ph type="body" idx="1"/>
          </p:nvPr>
        </p:nvSpPr>
        <p:spPr>
          <a:xfrm>
            <a:off x="609606" y="3462341"/>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7" name="Date Placeholder 6"/>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8" name="Footer Placeholder 7"/>
          <p:cNvSpPr>
            <a:spLocks noGrp="1"/>
          </p:cNvSpPr>
          <p:nvPr>
            <p:ph type="ftr" sz="quarter" idx="11"/>
          </p:nvPr>
        </p:nvSpPr>
        <p:spPr/>
        <p:txBody>
          <a:bodyPr/>
          <a:lstStyle>
            <a:lvl1pPr>
              <a:defRPr>
                <a:latin typeface="Arial" pitchFamily="34" charset="0"/>
              </a:defRPr>
            </a:lvl1pPr>
          </a:lstStyle>
          <a:p>
            <a:endParaRPr lang="ja-JP" altLang="en-US"/>
          </a:p>
        </p:txBody>
      </p:sp>
      <p:sp>
        <p:nvSpPr>
          <p:cNvPr id="9" name="Slide Number Placeholder 8"/>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190901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2019/3/5</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09600" y="274639"/>
            <a:ext cx="7924800" cy="1143000"/>
          </a:xfrm>
        </p:spPr>
        <p:txBody>
          <a:bodyPr/>
          <a:lstStyle>
            <a:lvl1pPr>
              <a:defRPr/>
            </a:lvl1pPr>
          </a:lstStyle>
          <a:p>
            <a:r>
              <a:rPr lang="en-US" altLang="ja-JP"/>
              <a:t>Click to edit Master title style</a:t>
            </a:r>
            <a:endParaRPr lang="en-US" dirty="0"/>
          </a:p>
        </p:txBody>
      </p:sp>
      <p:sp>
        <p:nvSpPr>
          <p:cNvPr id="3" name="Text Placeholder 2"/>
          <p:cNvSpPr>
            <a:spLocks noGrp="1"/>
          </p:cNvSpPr>
          <p:nvPr>
            <p:ph type="body" idx="1"/>
          </p:nvPr>
        </p:nvSpPr>
        <p:spPr>
          <a:xfrm>
            <a:off x="609600" y="1600201"/>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5" name="Text Placeholder 4"/>
          <p:cNvSpPr>
            <a:spLocks noGrp="1"/>
          </p:cNvSpPr>
          <p:nvPr>
            <p:ph type="body" sz="quarter" idx="3"/>
          </p:nvPr>
        </p:nvSpPr>
        <p:spPr>
          <a:xfrm>
            <a:off x="4800600" y="1600201"/>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7" name="Date Placeholder 6"/>
          <p:cNvSpPr>
            <a:spLocks noGrp="1"/>
          </p:cNvSpPr>
          <p:nvPr>
            <p:ph type="dt" sz="half" idx="10"/>
          </p:nvPr>
        </p:nvSpPr>
        <p:spPr/>
        <p:txBody>
          <a:bodyPr/>
          <a:lstStyle/>
          <a:p>
            <a:fld id="{DACC21FD-F93E-4F4B-852D-74643D3AA8EF}" type="datetimeFigureOut">
              <a:rPr lang="ja-JP" altLang="en-US" smtClean="0"/>
              <a:pPr/>
              <a:t>2019/3/5</a:t>
            </a:fld>
            <a:endParaRPr lang="ja-JP" altLang="en-US"/>
          </a:p>
        </p:txBody>
      </p:sp>
      <p:sp>
        <p:nvSpPr>
          <p:cNvPr id="8" name="Footer Placeholder 7"/>
          <p:cNvSpPr>
            <a:spLocks noGrp="1"/>
          </p:cNvSpPr>
          <p:nvPr>
            <p:ph type="ftr" sz="quarter" idx="11"/>
          </p:nvPr>
        </p:nvSpPr>
        <p:spPr/>
        <p:txBody>
          <a:bodyPr/>
          <a:lstStyle/>
          <a:p>
            <a:endParaRPr lang="ja-JP" altLang="en-US"/>
          </a:p>
        </p:txBody>
      </p:sp>
      <p:sp>
        <p:nvSpPr>
          <p:cNvPr id="9" name="Slide Number Placeholder 8"/>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3" name="Date Placeholder 2"/>
          <p:cNvSpPr>
            <a:spLocks noGrp="1"/>
          </p:cNvSpPr>
          <p:nvPr>
            <p:ph type="dt" sz="half" idx="10"/>
          </p:nvPr>
        </p:nvSpPr>
        <p:spPr/>
        <p:txBody>
          <a:bodyPr/>
          <a:lstStyle/>
          <a:p>
            <a:fld id="{DACC21FD-F93E-4F4B-852D-74643D3AA8EF}" type="datetimeFigureOut">
              <a:rPr lang="ja-JP" altLang="en-US" smtClean="0"/>
              <a:pPr/>
              <a:t>2019/3/5</a:t>
            </a:fld>
            <a:endParaRPr lang="ja-JP" altLang="en-US"/>
          </a:p>
        </p:txBody>
      </p:sp>
      <p:sp>
        <p:nvSpPr>
          <p:cNvPr id="4" name="Footer Placeholder 3"/>
          <p:cNvSpPr>
            <a:spLocks noGrp="1"/>
          </p:cNvSpPr>
          <p:nvPr>
            <p:ph type="ftr" sz="quarter" idx="11"/>
          </p:nvPr>
        </p:nvSpPr>
        <p:spPr/>
        <p:txBody>
          <a:bodyPr/>
          <a:lstStyle/>
          <a:p>
            <a:endParaRPr lang="ja-JP" altLang="en-US"/>
          </a:p>
        </p:txBody>
      </p:sp>
      <p:sp>
        <p:nvSpPr>
          <p:cNvPr id="5" name="Slide Number Placeholder 4"/>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C21FD-F93E-4F4B-852D-74643D3AA8EF}" type="datetimeFigureOut">
              <a:rPr lang="ja-JP" altLang="en-US" smtClean="0"/>
              <a:pPr/>
              <a:t>2019/3/5</a:t>
            </a:fld>
            <a:endParaRPr lang="ja-JP" altLang="en-US"/>
          </a:p>
        </p:txBody>
      </p:sp>
      <p:sp>
        <p:nvSpPr>
          <p:cNvPr id="3" name="Footer Placeholder 2"/>
          <p:cNvSpPr>
            <a:spLocks noGrp="1"/>
          </p:cNvSpPr>
          <p:nvPr>
            <p:ph type="ftr" sz="quarter" idx="11"/>
          </p:nvPr>
        </p:nvSpPr>
        <p:spPr/>
        <p:txBody>
          <a:bodyPr/>
          <a:lstStyle/>
          <a:p>
            <a:endParaRPr lang="ja-JP" altLang="en-US"/>
          </a:p>
        </p:txBody>
      </p:sp>
      <p:sp>
        <p:nvSpPr>
          <p:cNvPr id="4" name="Slide Number Placeholder 3"/>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altLang="ja-JP"/>
              <a:t>Click to edit Master title style</a:t>
            </a:r>
            <a:endParaRPr lang="en-US" dirty="0"/>
          </a:p>
        </p:txBody>
      </p:sp>
      <p:sp>
        <p:nvSpPr>
          <p:cNvPr id="4" name="Text Placeholder 3"/>
          <p:cNvSpPr>
            <a:spLocks noGrp="1"/>
          </p:cNvSpPr>
          <p:nvPr>
            <p:ph type="body" sz="half" idx="2"/>
          </p:nvPr>
        </p:nvSpPr>
        <p:spPr>
          <a:xfrm>
            <a:off x="612648" y="2547891"/>
            <a:ext cx="2971800" cy="3167111"/>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2019/3/5</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altLang="ja-JP"/>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a:t>Click icon to add picture</a:t>
            </a:r>
            <a:endParaRPr lang="en-US"/>
          </a:p>
        </p:txBody>
      </p:sp>
      <p:sp>
        <p:nvSpPr>
          <p:cNvPr id="4" name="Text Placeholder 3"/>
          <p:cNvSpPr>
            <a:spLocks noGrp="1"/>
          </p:cNvSpPr>
          <p:nvPr>
            <p:ph type="body" sz="half" idx="2"/>
          </p:nvPr>
        </p:nvSpPr>
        <p:spPr>
          <a:xfrm>
            <a:off x="609600" y="2547890"/>
            <a:ext cx="2971800" cy="2405111"/>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2019/3/5</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ltLang="ja-JP"/>
              <a:t>Click to edit Master title style</a:t>
            </a:r>
            <a:endParaRPr lang="en-US" dirty="0"/>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7"/>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4" y="3464227"/>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59" y="545424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a:p>
        </p:txBody>
      </p:sp>
    </p:spTree>
    <p:extLst>
      <p:ext uri="{BB962C8B-B14F-4D97-AF65-F5344CB8AC3E}">
        <p14:creationId xmlns:p14="http://schemas.microsoft.com/office/powerpoint/2010/main" val="135427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Date Placeholder 2"/>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4" name="Footer Placeholder 3"/>
          <p:cNvSpPr>
            <a:spLocks noGrp="1"/>
          </p:cNvSpPr>
          <p:nvPr>
            <p:ph type="ftr" sz="quarter" idx="11"/>
          </p:nvPr>
        </p:nvSpPr>
        <p:spPr/>
        <p:txBody>
          <a:bodyPr/>
          <a:lstStyle>
            <a:lvl1pPr>
              <a:defRPr>
                <a:latin typeface="Arial" pitchFamily="34" charset="0"/>
              </a:defRPr>
            </a:lvl1pPr>
          </a:lstStyle>
          <a:p>
            <a:endParaRPr lang="ja-JP" altLang="en-US"/>
          </a:p>
        </p:txBody>
      </p:sp>
      <p:sp>
        <p:nvSpPr>
          <p:cNvPr id="5" name="Slide Number Placeholder 4"/>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5461420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p:spPr>
        <p:txBody>
          <a:bodyPr/>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2" hasCustomPrompt="1"/>
          </p:nvPr>
        </p:nvSpPr>
        <p:spPr>
          <a:xfrm>
            <a:off x="568628" y="1838329"/>
            <a:ext cx="8006755" cy="3476627"/>
          </a:xfrm>
        </p:spPr>
        <p:txBody>
          <a:bodyPr anchor="ctr">
            <a:normAutofit/>
          </a:bodyPr>
          <a:lstStyle>
            <a:lvl1pPr algn="ctr">
              <a:defRPr sz="13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22"/>
            <a:ext cx="3154043"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5"/>
            <a:ext cx="3154043"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17"/>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0"/>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1" y="263885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5" name="グループ化 24"/>
          <p:cNvGrpSpPr/>
          <p:nvPr/>
        </p:nvGrpSpPr>
        <p:grpSpPr>
          <a:xfrm>
            <a:off x="864182"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7" y="3809714"/>
            <a:ext cx="241228" cy="1148444"/>
          </a:xfrm>
          <a:prstGeom prst="rect">
            <a:avLst/>
          </a:prstGeom>
        </p:spPr>
      </p:pic>
      <p:sp>
        <p:nvSpPr>
          <p:cNvPr id="44" name="テキスト プレースホルダー 5"/>
          <p:cNvSpPr>
            <a:spLocks noGrp="1"/>
          </p:cNvSpPr>
          <p:nvPr>
            <p:ph type="body" sz="quarter" idx="18" hasCustomPrompt="1"/>
          </p:nvPr>
        </p:nvSpPr>
        <p:spPr>
          <a:xfrm>
            <a:off x="864175" y="4157452"/>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5" y="4712473"/>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2"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7" name="グループ化 46"/>
          <p:cNvGrpSpPr/>
          <p:nvPr/>
        </p:nvGrpSpPr>
        <p:grpSpPr>
          <a:xfrm>
            <a:off x="5033363"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1" y="3809717"/>
            <a:ext cx="241228" cy="1148444"/>
          </a:xfrm>
          <a:prstGeom prst="rect">
            <a:avLst/>
          </a:prstGeom>
        </p:spPr>
      </p:pic>
      <p:sp>
        <p:nvSpPr>
          <p:cNvPr id="53" name="テキスト プレースホルダー 5"/>
          <p:cNvSpPr>
            <a:spLocks noGrp="1"/>
          </p:cNvSpPr>
          <p:nvPr>
            <p:ph type="body" sz="quarter" idx="20" hasCustomPrompt="1"/>
          </p:nvPr>
        </p:nvSpPr>
        <p:spPr>
          <a:xfrm>
            <a:off x="5033361" y="4157457"/>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1" y="4712477"/>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1393361" y="914925"/>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390934"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5"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4" y="2055597"/>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39" y="2610622"/>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5" y="9134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2" name="グループ化 41"/>
          <p:cNvGrpSpPr/>
          <p:nvPr/>
        </p:nvGrpSpPr>
        <p:grpSpPr>
          <a:xfrm>
            <a:off x="3283898"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899" y="2054084"/>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3" y="2609109"/>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6" y="9128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1" name="グループ化 50"/>
          <p:cNvGrpSpPr/>
          <p:nvPr/>
        </p:nvGrpSpPr>
        <p:grpSpPr>
          <a:xfrm>
            <a:off x="6189630"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59" y="1705742"/>
            <a:ext cx="241228" cy="1148444"/>
          </a:xfrm>
          <a:prstGeom prst="rect">
            <a:avLst/>
          </a:prstGeom>
        </p:spPr>
      </p:pic>
      <p:sp>
        <p:nvSpPr>
          <p:cNvPr id="57" name="テキスト プレースホルダー 5"/>
          <p:cNvSpPr>
            <a:spLocks noGrp="1"/>
          </p:cNvSpPr>
          <p:nvPr>
            <p:ph type="body" sz="quarter" idx="18" hasCustomPrompt="1"/>
          </p:nvPr>
        </p:nvSpPr>
        <p:spPr>
          <a:xfrm>
            <a:off x="6189628" y="2053480"/>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5" y="2608504"/>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7601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7" y="1900781"/>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1901693"/>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242722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7" y="3374901"/>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3375813"/>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390134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3" y="37083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8" name="グループ化 27"/>
          <p:cNvGrpSpPr/>
          <p:nvPr/>
        </p:nvGrpSpPr>
        <p:grpSpPr>
          <a:xfrm>
            <a:off x="1738828"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7" y="4849021"/>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7" y="4849935"/>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2" y="537546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76194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1"/>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1903533"/>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2429066"/>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39"/>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3377652"/>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390318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59" y="371018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8" name="グループ化 87"/>
          <p:cNvGrpSpPr/>
          <p:nvPr/>
        </p:nvGrpSpPr>
        <p:grpSpPr>
          <a:xfrm>
            <a:off x="5842033"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0"/>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2" y="4851772"/>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7" y="5377305"/>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135672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2149657"/>
            <a:ext cx="241228" cy="1148444"/>
          </a:xfrm>
          <a:prstGeom prst="rect">
            <a:avLst/>
          </a:prstGeom>
        </p:spPr>
      </p:pic>
      <p:sp>
        <p:nvSpPr>
          <p:cNvPr id="14" name="テキスト プレースホルダー 5"/>
          <p:cNvSpPr>
            <a:spLocks noGrp="1"/>
          </p:cNvSpPr>
          <p:nvPr>
            <p:ph type="body" sz="quarter" idx="15" hasCustomPrompt="1"/>
          </p:nvPr>
        </p:nvSpPr>
        <p:spPr>
          <a:xfrm>
            <a:off x="1738827" y="2497395"/>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2498307"/>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3023841"/>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307274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3865677"/>
            <a:ext cx="241228" cy="1148444"/>
          </a:xfrm>
          <a:prstGeom prst="rect">
            <a:avLst/>
          </a:prstGeom>
        </p:spPr>
      </p:pic>
      <p:sp>
        <p:nvSpPr>
          <p:cNvPr id="24" name="テキスト プレースホルダー 5"/>
          <p:cNvSpPr>
            <a:spLocks noGrp="1"/>
          </p:cNvSpPr>
          <p:nvPr>
            <p:ph type="body" sz="quarter" idx="18" hasCustomPrompt="1"/>
          </p:nvPr>
        </p:nvSpPr>
        <p:spPr>
          <a:xfrm>
            <a:off x="1738827" y="421341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4214327"/>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473985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135856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2500145"/>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302567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307458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4216167"/>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474169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3"/>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34" name="直線コネクタ 33"/>
          <p:cNvCxnSpPr/>
          <p:nvPr/>
        </p:nvCxnSpPr>
        <p:spPr>
          <a:xfrm>
            <a:off x="442609"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3"/>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09"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1"/>
            <a:ext cx="3660140" cy="2891055"/>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39" name="二等辺三角形 10"/>
          <p:cNvSpPr/>
          <p:nvPr/>
        </p:nvSpPr>
        <p:spPr>
          <a:xfrm rot="5400000">
            <a:off x="6212803"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0" name="グループ化 39"/>
          <p:cNvGrpSpPr/>
          <p:nvPr/>
        </p:nvGrpSpPr>
        <p:grpSpPr>
          <a:xfrm>
            <a:off x="4824943"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2" y="205559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2" y="2610617"/>
            <a:ext cx="3154043" cy="1151755"/>
          </a:xfrm>
        </p:spPr>
        <p:txBody>
          <a:bodyPr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6"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9" name="グループ化 48"/>
          <p:cNvGrpSpPr/>
          <p:nvPr/>
        </p:nvGrpSpPr>
        <p:grpSpPr>
          <a:xfrm>
            <a:off x="4825895"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0" y="3809714"/>
            <a:ext cx="241228" cy="1148444"/>
          </a:xfrm>
          <a:prstGeom prst="rect">
            <a:avLst/>
          </a:prstGeom>
        </p:spPr>
      </p:pic>
      <p:sp>
        <p:nvSpPr>
          <p:cNvPr id="55" name="テキスト プレースホルダー 5"/>
          <p:cNvSpPr>
            <a:spLocks noGrp="1"/>
          </p:cNvSpPr>
          <p:nvPr>
            <p:ph type="body" sz="quarter" idx="18" hasCustomPrompt="1"/>
          </p:nvPr>
        </p:nvSpPr>
        <p:spPr>
          <a:xfrm>
            <a:off x="4825893" y="4157453"/>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3" y="4712473"/>
            <a:ext cx="3154043" cy="1151755"/>
          </a:xfrm>
        </p:spPr>
        <p:txBody>
          <a:bodyPr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8" y="5109034"/>
            <a:ext cx="8006755" cy="996647"/>
          </a:xfrm>
        </p:spPr>
        <p:txBody>
          <a:bodyPr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8" y="5109034"/>
            <a:ext cx="8006755" cy="996647"/>
          </a:xfrm>
        </p:spPr>
        <p:txBody>
          <a:bodyPr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0"/>
            <a:ext cx="9144000" cy="506527"/>
          </a:xfrm>
          <a:blipFill dpi="0" rotWithShape="0">
            <a:blip r:embed="rId3">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6"/>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442609"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6"/>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09"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0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42613" y="4992967"/>
            <a:ext cx="395331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4" y="4567523"/>
            <a:ext cx="3955697"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5" y="1649537"/>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9" name="直線コネクタ 28"/>
          <p:cNvCxnSpPr/>
          <p:nvPr/>
        </p:nvCxnSpPr>
        <p:spPr>
          <a:xfrm>
            <a:off x="4751357"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7"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59" y="1835767"/>
            <a:ext cx="3660140" cy="2445808"/>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34" name="テキスト プレースホルダー 5"/>
          <p:cNvSpPr>
            <a:spLocks noGrp="1"/>
          </p:cNvSpPr>
          <p:nvPr>
            <p:ph type="body" sz="quarter" idx="17" hasCustomPrompt="1"/>
          </p:nvPr>
        </p:nvSpPr>
        <p:spPr>
          <a:xfrm>
            <a:off x="4751361" y="4990367"/>
            <a:ext cx="395331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2" y="4564923"/>
            <a:ext cx="3955697"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3" name="Footer Placeholder 2"/>
          <p:cNvSpPr>
            <a:spLocks noGrp="1"/>
          </p:cNvSpPr>
          <p:nvPr>
            <p:ph type="ftr" sz="quarter" idx="11"/>
          </p:nvPr>
        </p:nvSpPr>
        <p:spPr/>
        <p:txBody>
          <a:bodyPr/>
          <a:lstStyle>
            <a:lvl1pPr>
              <a:defRPr>
                <a:latin typeface="Arial" pitchFamily="34" charset="0"/>
              </a:defRPr>
            </a:lvl1pPr>
          </a:lstStyle>
          <a:p>
            <a:endParaRPr lang="ja-JP" altLang="en-US"/>
          </a:p>
        </p:txBody>
      </p:sp>
      <p:sp>
        <p:nvSpPr>
          <p:cNvPr id="4" name="Slide Number Placeholder 3"/>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8468526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9" name="円/楕円 8"/>
          <p:cNvSpPr/>
          <p:nvPr/>
        </p:nvSpPr>
        <p:spPr>
          <a:xfrm>
            <a:off x="101918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110785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1" y="1868838"/>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777863"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3" y="4461084"/>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29"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367769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3732301" y="1888089"/>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3347703"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5" y="4461084"/>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8"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624132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6295930" y="1868838"/>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5911330"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4" y="4461084"/>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9" name="円/楕円 8"/>
          <p:cNvSpPr/>
          <p:nvPr/>
        </p:nvSpPr>
        <p:spPr>
          <a:xfrm>
            <a:off x="41694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50561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1" y="1868838"/>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364275"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4" y="4461084"/>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7"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2633891"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2688499" y="1888089"/>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2492552"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1" y="4461084"/>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4"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4762168"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4816776" y="1868838"/>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4620829"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7" y="4461084"/>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1"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円/楕円 29"/>
          <p:cNvSpPr/>
          <p:nvPr/>
        </p:nvSpPr>
        <p:spPr>
          <a:xfrm>
            <a:off x="6890445"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図プレースホルダー 5"/>
          <p:cNvSpPr>
            <a:spLocks noGrp="1"/>
          </p:cNvSpPr>
          <p:nvPr>
            <p:ph type="pic" sz="quarter" idx="22" hasCustomPrompt="1"/>
          </p:nvPr>
        </p:nvSpPr>
        <p:spPr>
          <a:xfrm>
            <a:off x="6945053" y="1868838"/>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32" name="テキスト プレースホルダー 5"/>
          <p:cNvSpPr>
            <a:spLocks noGrp="1"/>
          </p:cNvSpPr>
          <p:nvPr>
            <p:ph type="body" sz="quarter" idx="23" hasCustomPrompt="1"/>
          </p:nvPr>
        </p:nvSpPr>
        <p:spPr>
          <a:xfrm>
            <a:off x="6749105"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4" y="4461084"/>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円/楕円 4"/>
          <p:cNvSpPr/>
          <p:nvPr/>
        </p:nvSpPr>
        <p:spPr>
          <a:xfrm>
            <a:off x="1356696"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4451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1848605" y="2378159"/>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71691" y="4265483"/>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4" y="3840037"/>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4"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3921690"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4325193" y="2381225"/>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3348279" y="4268548"/>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2" y="3843101"/>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1"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6400867"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7"/>
          <p:cNvSpPr>
            <a:spLocks noGrp="1"/>
          </p:cNvSpPr>
          <p:nvPr>
            <p:ph type="pic" sz="quarter" idx="19" hasCustomPrompt="1"/>
          </p:nvPr>
        </p:nvSpPr>
        <p:spPr>
          <a:xfrm>
            <a:off x="6804370" y="2378159"/>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2" name="テキスト プレースホルダー 5"/>
          <p:cNvSpPr>
            <a:spLocks noGrp="1"/>
          </p:cNvSpPr>
          <p:nvPr>
            <p:ph type="body" sz="quarter" idx="20" hasCustomPrompt="1"/>
          </p:nvPr>
        </p:nvSpPr>
        <p:spPr>
          <a:xfrm>
            <a:off x="5827456" y="4265483"/>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19" y="3840037"/>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円/楕円 4"/>
          <p:cNvSpPr/>
          <p:nvPr/>
        </p:nvSpPr>
        <p:spPr>
          <a:xfrm>
            <a:off x="1848599"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9370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2340505" y="2378159"/>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87396" y="4265483"/>
            <a:ext cx="3432192"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6" y="3840037"/>
            <a:ext cx="3434260"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1"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5878717"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6282220" y="2381225"/>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4829108" y="4268548"/>
            <a:ext cx="3432192"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8" y="3843101"/>
            <a:ext cx="3434260"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545310" y="199306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3" hasCustomPrompt="1"/>
          </p:nvPr>
        </p:nvSpPr>
        <p:spPr>
          <a:xfrm>
            <a:off x="1032929"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3357775" y="199306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3844808"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170239" y="199306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6657859"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545308" y="407784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1032928"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8" name="図プレースホルダー 7"/>
          <p:cNvSpPr>
            <a:spLocks noGrp="1"/>
          </p:cNvSpPr>
          <p:nvPr>
            <p:ph type="pic" sz="quarter" idx="32" hasCustomPrompt="1"/>
          </p:nvPr>
        </p:nvSpPr>
        <p:spPr>
          <a:xfrm>
            <a:off x="3357774" y="407784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9" name="テキスト プレースホルダー 5"/>
          <p:cNvSpPr>
            <a:spLocks noGrp="1"/>
          </p:cNvSpPr>
          <p:nvPr>
            <p:ph type="body" sz="quarter" idx="33" hasCustomPrompt="1"/>
          </p:nvPr>
        </p:nvSpPr>
        <p:spPr>
          <a:xfrm>
            <a:off x="3844807"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図プレースホルダー 7"/>
          <p:cNvSpPr>
            <a:spLocks noGrp="1"/>
          </p:cNvSpPr>
          <p:nvPr>
            <p:ph type="pic" sz="quarter" idx="35" hasCustomPrompt="1"/>
          </p:nvPr>
        </p:nvSpPr>
        <p:spPr>
          <a:xfrm>
            <a:off x="6170238" y="407784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4" name="テキスト プレースホルダー 5"/>
          <p:cNvSpPr>
            <a:spLocks noGrp="1"/>
          </p:cNvSpPr>
          <p:nvPr>
            <p:ph type="body" sz="quarter" idx="36" hasCustomPrompt="1"/>
          </p:nvPr>
        </p:nvSpPr>
        <p:spPr>
          <a:xfrm>
            <a:off x="6657857"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1032929"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3844808"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6657859"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1032928"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3844807"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6657857"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5" y="1960289"/>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7" y="196967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8" y="1960289"/>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5" y="4049379"/>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2" y="4049379"/>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8" y="4049379"/>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8" name="山形 7"/>
          <p:cNvSpPr/>
          <p:nvPr/>
        </p:nvSpPr>
        <p:spPr>
          <a:xfrm>
            <a:off x="437961"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9" name="山形 8"/>
          <p:cNvSpPr/>
          <p:nvPr/>
        </p:nvSpPr>
        <p:spPr>
          <a:xfrm>
            <a:off x="59577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2" name="山形 11"/>
          <p:cNvSpPr/>
          <p:nvPr/>
        </p:nvSpPr>
        <p:spPr>
          <a:xfrm>
            <a:off x="2457857"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3" name="山形 12"/>
          <p:cNvSpPr/>
          <p:nvPr/>
        </p:nvSpPr>
        <p:spPr>
          <a:xfrm>
            <a:off x="2615667"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山形 13"/>
          <p:cNvSpPr/>
          <p:nvPr/>
        </p:nvSpPr>
        <p:spPr>
          <a:xfrm>
            <a:off x="4477749"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5" name="山形 14"/>
          <p:cNvSpPr/>
          <p:nvPr/>
        </p:nvSpPr>
        <p:spPr>
          <a:xfrm>
            <a:off x="463556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山形 15"/>
          <p:cNvSpPr/>
          <p:nvPr/>
        </p:nvSpPr>
        <p:spPr>
          <a:xfrm>
            <a:off x="6497649"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7" name="山形 16"/>
          <p:cNvSpPr/>
          <p:nvPr/>
        </p:nvSpPr>
        <p:spPr>
          <a:xfrm>
            <a:off x="6655461"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768227" y="2471224"/>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4"/>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4"/>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4"/>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2"/>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6" y="3049702"/>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1" y="3049702"/>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59" y="3049702"/>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 Steps 2">
    <p:spTree>
      <p:nvGrpSpPr>
        <p:cNvPr id="1" name=""/>
        <p:cNvGrpSpPr/>
        <p:nvPr/>
      </p:nvGrpSpPr>
      <p:grpSpPr>
        <a:xfrm>
          <a:off x="0" y="0"/>
          <a:ext cx="0" cy="0"/>
          <a:chOff x="0" y="0"/>
          <a:chExt cx="0" cy="0"/>
        </a:xfrm>
      </p:grpSpPr>
      <p:sp>
        <p:nvSpPr>
          <p:cNvPr id="44" name="正方形/長方形 12"/>
          <p:cNvSpPr/>
          <p:nvPr/>
        </p:nvSpPr>
        <p:spPr>
          <a:xfrm>
            <a:off x="438888" y="2694026"/>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1" name="直線コネクタ 30"/>
          <p:cNvCxnSpPr/>
          <p:nvPr/>
        </p:nvCxnSpPr>
        <p:spPr>
          <a:xfrm>
            <a:off x="438887"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6"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2"/>
          <p:cNvSpPr/>
          <p:nvPr/>
        </p:nvSpPr>
        <p:spPr>
          <a:xfrm rot="10800000">
            <a:off x="2374881" y="4168208"/>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2" y="3503282"/>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正方形/長方形 12"/>
          <p:cNvSpPr/>
          <p:nvPr/>
        </p:nvSpPr>
        <p:spPr>
          <a:xfrm>
            <a:off x="4312189" y="2677963"/>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7" name="直線コネクタ 36"/>
          <p:cNvCxnSpPr/>
          <p:nvPr/>
        </p:nvCxnSpPr>
        <p:spPr>
          <a:xfrm>
            <a:off x="4836301"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6"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8"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458275" y="1650054"/>
            <a:ext cx="2337776" cy="989207"/>
          </a:xfrm>
        </p:spPr>
        <p:txBody>
          <a:bodyPr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89" y="4843251"/>
            <a:ext cx="2337776" cy="989207"/>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4"/>
            <a:ext cx="2337776" cy="989207"/>
          </a:xfrm>
        </p:spPr>
        <p:txBody>
          <a:bodyPr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0" y="4843251"/>
            <a:ext cx="2337776" cy="989207"/>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5"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40" name="直線コネクタ 39"/>
          <p:cNvCxnSpPr/>
          <p:nvPr/>
        </p:nvCxnSpPr>
        <p:spPr>
          <a:xfrm>
            <a:off x="6374298"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1"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3"/>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7"/>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1"/>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7"/>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円/楕円 14"/>
          <p:cNvSpPr/>
          <p:nvPr/>
        </p:nvSpPr>
        <p:spPr>
          <a:xfrm rot="10800000" flipV="1">
            <a:off x="4249245"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14"/>
          <p:cNvSpPr/>
          <p:nvPr/>
        </p:nvSpPr>
        <p:spPr>
          <a:xfrm rot="10800000" flipV="1">
            <a:off x="2714920"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rot="18900000">
            <a:off x="1513635"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6" name="直線コネクタ 15"/>
          <p:cNvCxnSpPr/>
          <p:nvPr/>
        </p:nvCxnSpPr>
        <p:spPr>
          <a:xfrm flipV="1">
            <a:off x="219853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5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1" y="4461087"/>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39" y="2433365"/>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4" y="2500946"/>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6" y="3520958"/>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7" y="4540970"/>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0"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5" y="6791690"/>
              <a:ext cx="831140" cy="553998"/>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01</a:t>
              </a:r>
              <a:endParaRPr kumimoji="1" lang="ja-JP" altLang="en-US">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8"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8" y="5216778"/>
              <a:ext cx="831140" cy="553997"/>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02</a:t>
              </a:r>
              <a:endParaRPr kumimoji="1" lang="ja-JP" altLang="en-US">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6" y="2374077"/>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4" y="3705965"/>
              <a:ext cx="831140" cy="553997"/>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03</a:t>
              </a:r>
              <a:endParaRPr kumimoji="1" lang="ja-JP" altLang="en-US">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0"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366840"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0"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21" name="テキスト プレースホルダー 20"/>
          <p:cNvSpPr>
            <a:spLocks noGrp="1"/>
          </p:cNvSpPr>
          <p:nvPr>
            <p:ph type="body" sz="quarter" idx="15" hasCustomPrompt="1"/>
          </p:nvPr>
        </p:nvSpPr>
        <p:spPr>
          <a:xfrm>
            <a:off x="666985" y="4373699"/>
            <a:ext cx="1734899" cy="6696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3" y="4527870"/>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8"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43" name="直線コネクタ 42"/>
          <p:cNvCxnSpPr/>
          <p:nvPr/>
        </p:nvCxnSpPr>
        <p:spPr>
          <a:xfrm>
            <a:off x="2506221"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1"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48" name="テキスト プレースホルダー 20"/>
          <p:cNvSpPr>
            <a:spLocks noGrp="1"/>
          </p:cNvSpPr>
          <p:nvPr>
            <p:ph type="body" sz="quarter" idx="24" hasCustomPrompt="1"/>
          </p:nvPr>
        </p:nvSpPr>
        <p:spPr>
          <a:xfrm>
            <a:off x="2806366" y="4373699"/>
            <a:ext cx="1734899" cy="6696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3" y="4527870"/>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53" name="直線コネクタ 52"/>
          <p:cNvCxnSpPr/>
          <p:nvPr/>
        </p:nvCxnSpPr>
        <p:spPr>
          <a:xfrm>
            <a:off x="4652614"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4"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0"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58" name="テキスト プレースホルダー 20"/>
          <p:cNvSpPr>
            <a:spLocks noGrp="1"/>
          </p:cNvSpPr>
          <p:nvPr>
            <p:ph type="body" sz="quarter" idx="27" hasCustomPrompt="1"/>
          </p:nvPr>
        </p:nvSpPr>
        <p:spPr>
          <a:xfrm>
            <a:off x="4952753" y="4373699"/>
            <a:ext cx="1734899" cy="6696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6" y="4527870"/>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61" name="直線コネクタ 60"/>
          <p:cNvCxnSpPr/>
          <p:nvPr/>
        </p:nvCxnSpPr>
        <p:spPr>
          <a:xfrm>
            <a:off x="6791996"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6"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0"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66" name="テキスト プレースホルダー 20"/>
          <p:cNvSpPr>
            <a:spLocks noGrp="1"/>
          </p:cNvSpPr>
          <p:nvPr>
            <p:ph type="body" sz="quarter" idx="30" hasCustomPrompt="1"/>
          </p:nvPr>
        </p:nvSpPr>
        <p:spPr>
          <a:xfrm>
            <a:off x="7092140" y="4373699"/>
            <a:ext cx="1734899" cy="6696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0"/>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4" y="5279433"/>
            <a:ext cx="7540361" cy="755399"/>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49"/>
            <a:ext cx="3008313" cy="1162051"/>
          </a:xfrm>
        </p:spPr>
        <p:txBody>
          <a:bodyPr anchor="b"/>
          <a:lstStyle>
            <a:lvl1pPr algn="l">
              <a:defRPr sz="2000" b="1">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idx="1"/>
          </p:nvPr>
        </p:nvSpPr>
        <p:spPr>
          <a:xfrm>
            <a:off x="3575055" y="273057"/>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Text Placeholder 3"/>
          <p:cNvSpPr>
            <a:spLocks noGrp="1"/>
          </p:cNvSpPr>
          <p:nvPr>
            <p:ph type="body" sz="half" idx="2"/>
          </p:nvPr>
        </p:nvSpPr>
        <p:spPr>
          <a:xfrm>
            <a:off x="457209"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ja-JP"/>
              <a:t>Click to edit Master text styles</a:t>
            </a:r>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1236886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p:nvSpPr>
        <p:spPr>
          <a:xfrm rot="10800000">
            <a:off x="4089183" y="18381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p:nvSpPr>
        <p:spPr>
          <a:xfrm rot="3000000">
            <a:off x="2549255" y="2661849"/>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3" name="正方形/長方形 9"/>
          <p:cNvSpPr/>
          <p:nvPr/>
        </p:nvSpPr>
        <p:spPr>
          <a:xfrm rot="3000000">
            <a:off x="2549255" y="2661852"/>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4" name="直線コネクタ 13"/>
          <p:cNvCxnSpPr/>
          <p:nvPr/>
        </p:nvCxnSpPr>
        <p:spPr>
          <a:xfrm flipH="1" flipV="1">
            <a:off x="3569900" y="1603627"/>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1"/>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4"/>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5" name="図プレースホルダー 34"/>
          <p:cNvSpPr>
            <a:spLocks noGrp="1"/>
          </p:cNvSpPr>
          <p:nvPr>
            <p:ph type="pic" sz="quarter" idx="15" hasCustomPrompt="1"/>
          </p:nvPr>
        </p:nvSpPr>
        <p:spPr>
          <a:xfrm>
            <a:off x="4282632" y="1971323"/>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a:lstStyle>
            <a:lvl1pPr>
              <a:defRPr sz="1100"/>
            </a:lvl1pPr>
          </a:lstStyle>
          <a:p>
            <a:r>
              <a:rPr kumimoji="1" lang="en-US" altLang="ja-JP"/>
              <a:t>      add an image</a:t>
            </a:r>
            <a:endParaRPr kumimoji="1" lang="ja-JP" altLang="en-US"/>
          </a:p>
        </p:txBody>
      </p:sp>
      <p:sp>
        <p:nvSpPr>
          <p:cNvPr id="50" name="テキスト プレースホルダー 5"/>
          <p:cNvSpPr>
            <a:spLocks noGrp="1"/>
          </p:cNvSpPr>
          <p:nvPr>
            <p:ph type="body" sz="quarter" idx="18" hasCustomPrompt="1"/>
          </p:nvPr>
        </p:nvSpPr>
        <p:spPr>
          <a:xfrm>
            <a:off x="1474558" y="4508081"/>
            <a:ext cx="620055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2"/>
            <a:ext cx="6965648" cy="104001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effectLst>
            <a:outerShdw blurRad="50800" dist="38100" dir="2700000" algn="tl" rotWithShape="0">
              <a:prstClr val="black">
                <a:alpha val="40000"/>
              </a:prstClr>
            </a:outerShdw>
            <a:softEdge rad="31750"/>
          </a:effectLst>
        </p:spPr>
        <p:txBody>
          <a:bodyPr>
            <a:normAutofit/>
          </a:bodyPr>
          <a:lstStyle>
            <a:lvl1pPr>
              <a:defRPr sz="1100"/>
            </a:lvl1pPr>
          </a:lstStyle>
          <a:p>
            <a:r>
              <a:rPr kumimoji="1" lang="en-US" altLang="ja-JP"/>
              <a:t>Add an image</a:t>
            </a:r>
            <a:endParaRPr kumimoji="1" lang="ja-JP" altLang="en-US"/>
          </a:p>
        </p:txBody>
      </p:sp>
      <p:sp>
        <p:nvSpPr>
          <p:cNvPr id="31" name="図プレースホルダー 4"/>
          <p:cNvSpPr>
            <a:spLocks noGrp="1"/>
          </p:cNvSpPr>
          <p:nvPr>
            <p:ph type="pic" sz="quarter" idx="14" hasCustomPrompt="1"/>
          </p:nvPr>
        </p:nvSpPr>
        <p:spPr>
          <a:xfrm>
            <a:off x="3434652" y="1875423"/>
            <a:ext cx="1457747" cy="1944000"/>
          </a:xfrm>
          <a:effectLst>
            <a:outerShdw blurRad="50800" dist="38100" dir="2700000" algn="tl" rotWithShape="0">
              <a:prstClr val="black">
                <a:alpha val="40000"/>
              </a:prstClr>
            </a:outerShdw>
            <a:softEdge rad="31750"/>
          </a:effectLst>
        </p:spPr>
        <p:txBody>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2" name="図プレースホルダー 4"/>
          <p:cNvSpPr>
            <a:spLocks noGrp="1"/>
          </p:cNvSpPr>
          <p:nvPr>
            <p:ph type="pic" sz="quarter" idx="15" hasCustomPrompt="1"/>
          </p:nvPr>
        </p:nvSpPr>
        <p:spPr>
          <a:xfrm>
            <a:off x="7167384" y="3872665"/>
            <a:ext cx="1457747" cy="1944000"/>
          </a:xfrm>
          <a:effectLst>
            <a:outerShdw blurRad="50800" dist="38100" dir="2700000" algn="tl" rotWithShape="0">
              <a:prstClr val="black">
                <a:alpha val="40000"/>
              </a:prstClr>
            </a:outerShdw>
            <a:softEdge rad="31750"/>
          </a:effectLst>
        </p:spPr>
        <p:txBody>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正方形/長方形 32"/>
          <p:cNvSpPr/>
          <p:nvPr/>
        </p:nvSpPr>
        <p:spPr>
          <a:xfrm>
            <a:off x="4941141"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正方形/長方形 33"/>
          <p:cNvSpPr/>
          <p:nvPr/>
        </p:nvSpPr>
        <p:spPr>
          <a:xfrm>
            <a:off x="5027796" y="1985809"/>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正方形/長方形 35"/>
          <p:cNvSpPr/>
          <p:nvPr/>
        </p:nvSpPr>
        <p:spPr>
          <a:xfrm>
            <a:off x="3522438" y="3973674"/>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5136424" y="2269593"/>
            <a:ext cx="3298837" cy="506441"/>
          </a:xfrm>
          <a:prstGeom prst="rect">
            <a:avLst/>
          </a:prstGeom>
        </p:spPr>
        <p:txBody>
          <a:bodyPr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4"/>
            <a:ext cx="3298836" cy="956603"/>
          </a:xfrm>
          <a:prstGeom prst="rect">
            <a:avLst/>
          </a:prstGeo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5" y="4265642"/>
            <a:ext cx="3298837" cy="506441"/>
          </a:xfrm>
          <a:prstGeom prst="rect">
            <a:avLst/>
          </a:prstGeom>
        </p:spPr>
        <p:txBody>
          <a:bodyPr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5"/>
            <a:ext cx="3298836" cy="956603"/>
          </a:xfrm>
          <a:prstGeom prst="rect">
            <a:avLst/>
          </a:prstGeo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7"/>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9" name="アーチ 5"/>
          <p:cNvSpPr/>
          <p:nvPr/>
        </p:nvSpPr>
        <p:spPr>
          <a:xfrm rot="10680000">
            <a:off x="4433234" y="3773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0" name="アーチ 5"/>
          <p:cNvSpPr/>
          <p:nvPr/>
        </p:nvSpPr>
        <p:spPr>
          <a:xfrm rot="21480000">
            <a:off x="3098506" y="1894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1" name="アーチ 5"/>
          <p:cNvSpPr/>
          <p:nvPr/>
        </p:nvSpPr>
        <p:spPr>
          <a:xfrm rot="16080000">
            <a:off x="2791789" y="3967979"/>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6080805" y="2069149"/>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5" y="2414713"/>
            <a:ext cx="2674819" cy="1300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5" y="4121471"/>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5" y="4467033"/>
            <a:ext cx="2674819" cy="1300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4" y="2069149"/>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4" y="2414713"/>
            <a:ext cx="2674819" cy="1300619"/>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4" y="4121471"/>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4" y="4467033"/>
            <a:ext cx="2674819" cy="1300619"/>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0" y="3004561"/>
            <a:ext cx="1835515" cy="1573663"/>
          </a:xfrm>
        </p:spPr>
        <p:txBody>
          <a:bodyPr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89" y="3713871"/>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涙形 25"/>
          <p:cNvSpPr/>
          <p:nvPr/>
        </p:nvSpPr>
        <p:spPr>
          <a:xfrm rot="5400000">
            <a:off x="2832426" y="1974298"/>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1" name="涙形 40"/>
          <p:cNvSpPr/>
          <p:nvPr/>
        </p:nvSpPr>
        <p:spPr>
          <a:xfrm rot="16200000">
            <a:off x="4323343" y="3962534"/>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涙形 43"/>
          <p:cNvSpPr/>
          <p:nvPr/>
        </p:nvSpPr>
        <p:spPr>
          <a:xfrm rot="10800000">
            <a:off x="4572002" y="1726052"/>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3667370" y="224912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7"/>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0"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4" y="2069149"/>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4" y="2414712"/>
            <a:ext cx="2674819" cy="131609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4" y="4121471"/>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4" y="4467032"/>
            <a:ext cx="2674819" cy="131609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5" y="2069149"/>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5" y="2414712"/>
            <a:ext cx="2674819" cy="131609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5" y="4121471"/>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5" y="4467032"/>
            <a:ext cx="2674819" cy="131609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8" name="二等辺三角形 7"/>
          <p:cNvSpPr/>
          <p:nvPr/>
        </p:nvSpPr>
        <p:spPr>
          <a:xfrm rot="5400000">
            <a:off x="2821030" y="1897933"/>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二等辺三角形 13"/>
          <p:cNvSpPr/>
          <p:nvPr/>
        </p:nvSpPr>
        <p:spPr>
          <a:xfrm rot="5400000">
            <a:off x="2821030" y="2789768"/>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二等辺三角形 17"/>
          <p:cNvSpPr/>
          <p:nvPr/>
        </p:nvSpPr>
        <p:spPr>
          <a:xfrm rot="5400000">
            <a:off x="2821030" y="3681597"/>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二等辺三角形 21"/>
          <p:cNvSpPr/>
          <p:nvPr/>
        </p:nvSpPr>
        <p:spPr>
          <a:xfrm rot="5400000">
            <a:off x="2821030" y="4573429"/>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二等辺三角形 25"/>
          <p:cNvSpPr/>
          <p:nvPr/>
        </p:nvSpPr>
        <p:spPr>
          <a:xfrm rot="5400000">
            <a:off x="2821030" y="5465260"/>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3" y="1807264"/>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5" y="1675310"/>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3" y="2699097"/>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5" y="2567144"/>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3" y="3590927"/>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5" y="3458975"/>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3" y="4482757"/>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5" y="4350805"/>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3" y="5374589"/>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5" y="5242637"/>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2453957"/>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3345786"/>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4237621"/>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5129451"/>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4 Features">
    <p:spTree>
      <p:nvGrpSpPr>
        <p:cNvPr id="1" name=""/>
        <p:cNvGrpSpPr/>
        <p:nvPr/>
      </p:nvGrpSpPr>
      <p:grpSpPr>
        <a:xfrm>
          <a:off x="0" y="0"/>
          <a:ext cx="0" cy="0"/>
          <a:chOff x="0" y="0"/>
          <a:chExt cx="0" cy="0"/>
        </a:xfrm>
      </p:grpSpPr>
      <p:sp>
        <p:nvSpPr>
          <p:cNvPr id="27" name="正方形/長方形 26"/>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6" y="188340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53943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648047" y="213790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4" hasCustomPrompt="1"/>
          </p:nvPr>
        </p:nvSpPr>
        <p:spPr>
          <a:xfrm>
            <a:off x="1135673" y="2550613"/>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3" y="2125167"/>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6" y="1883406"/>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4685815"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4794427" y="213790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5281467" y="2550613"/>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29" y="2125167"/>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6" y="3241884"/>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53943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48047" y="3496386"/>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1135673" y="3909091"/>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3" y="3483647"/>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6" y="3241884"/>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685815"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4794427" y="3496386"/>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5281467" y="3909091"/>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29" y="3483647"/>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6"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280915" y="2114210"/>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4"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282422" y="2780364"/>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280915" y="3446516"/>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6"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280915" y="4112667"/>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ist with 8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2"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158295" y="2072796"/>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89"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159803" y="2738948"/>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2"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158295" y="3405102"/>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2"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158295" y="4071252"/>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5"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4887319" y="2072796"/>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2"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4888822" y="2738948"/>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5"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4887319" y="3405102"/>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5"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4887319" y="4071252"/>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13" name="正方形/長方形 12"/>
          <p:cNvSpPr/>
          <p:nvPr/>
        </p:nvSpPr>
        <p:spPr>
          <a:xfrm>
            <a:off x="6005192" y="2945541"/>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6" y="5703520"/>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正方形/長方形 7"/>
          <p:cNvSpPr/>
          <p:nvPr/>
        </p:nvSpPr>
        <p:spPr>
          <a:xfrm>
            <a:off x="3062088" y="4328325"/>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正方形/長方形 8"/>
          <p:cNvSpPr/>
          <p:nvPr/>
        </p:nvSpPr>
        <p:spPr>
          <a:xfrm rot="5400000">
            <a:off x="2301784" y="5041421"/>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正方形/長方形 8"/>
          <p:cNvSpPr/>
          <p:nvPr/>
        </p:nvSpPr>
        <p:spPr>
          <a:xfrm rot="5400000">
            <a:off x="5257414"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379854" y="4211474"/>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1" y="4278281"/>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1" y="4640775"/>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0"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7"/>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3"/>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39"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5" y="1553879"/>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5" y="1916373"/>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6" y="477090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直角三角形 25"/>
          <p:cNvSpPr/>
          <p:nvPr/>
        </p:nvSpPr>
        <p:spPr>
          <a:xfrm rot="5400000">
            <a:off x="6227958" y="3398138"/>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7" name="正方形/長方形 6"/>
          <p:cNvSpPr/>
          <p:nvPr/>
        </p:nvSpPr>
        <p:spPr>
          <a:xfrm>
            <a:off x="-14511" y="3575909"/>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564703"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3" name="正方形/長方形 12"/>
          <p:cNvSpPr/>
          <p:nvPr/>
        </p:nvSpPr>
        <p:spPr>
          <a:xfrm>
            <a:off x="659025"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4" name="テキスト プレースホルダー 5"/>
          <p:cNvSpPr>
            <a:spLocks noGrp="1"/>
          </p:cNvSpPr>
          <p:nvPr>
            <p:ph type="body" sz="quarter" idx="17" hasCustomPrompt="1"/>
          </p:nvPr>
        </p:nvSpPr>
        <p:spPr>
          <a:xfrm>
            <a:off x="629374" y="2467793"/>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1"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6" name="正方形/長方形 15"/>
          <p:cNvSpPr/>
          <p:nvPr/>
        </p:nvSpPr>
        <p:spPr>
          <a:xfrm>
            <a:off x="2570955"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7" name="正方形/長方形 16"/>
          <p:cNvSpPr/>
          <p:nvPr/>
        </p:nvSpPr>
        <p:spPr>
          <a:xfrm>
            <a:off x="2665277"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テキスト プレースホルダー 5"/>
          <p:cNvSpPr>
            <a:spLocks noGrp="1"/>
          </p:cNvSpPr>
          <p:nvPr>
            <p:ph type="body" sz="quarter" idx="18" hasCustomPrompt="1"/>
          </p:nvPr>
        </p:nvSpPr>
        <p:spPr>
          <a:xfrm>
            <a:off x="2635626" y="2467793"/>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0" name="正方形/長方形 19"/>
          <p:cNvSpPr/>
          <p:nvPr/>
        </p:nvSpPr>
        <p:spPr>
          <a:xfrm>
            <a:off x="4579258" y="2247157"/>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1" name="正方形/長方形 20"/>
          <p:cNvSpPr/>
          <p:nvPr/>
        </p:nvSpPr>
        <p:spPr>
          <a:xfrm>
            <a:off x="4673583" y="236568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2" name="テキスト プレースホルダー 5"/>
          <p:cNvSpPr>
            <a:spLocks noGrp="1"/>
          </p:cNvSpPr>
          <p:nvPr>
            <p:ph type="body" sz="quarter" idx="19" hasCustomPrompt="1"/>
          </p:nvPr>
        </p:nvSpPr>
        <p:spPr>
          <a:xfrm>
            <a:off x="4643930" y="2462255"/>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1" y="2893899"/>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4" name="正方形/長方形 23"/>
          <p:cNvSpPr/>
          <p:nvPr/>
        </p:nvSpPr>
        <p:spPr>
          <a:xfrm>
            <a:off x="6581886" y="2254413"/>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5" name="正方形/長方形 24"/>
          <p:cNvSpPr/>
          <p:nvPr/>
        </p:nvSpPr>
        <p:spPr>
          <a:xfrm>
            <a:off x="6676207" y="2372945"/>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6" name="テキスト プレースホルダー 5"/>
          <p:cNvSpPr>
            <a:spLocks noGrp="1"/>
          </p:cNvSpPr>
          <p:nvPr>
            <p:ph type="body" sz="quarter" idx="20" hasCustomPrompt="1"/>
          </p:nvPr>
        </p:nvSpPr>
        <p:spPr>
          <a:xfrm>
            <a:off x="6646557" y="2469509"/>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3"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89"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5"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3"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3" y="4303142"/>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0" y="4303142"/>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6" y="4303142"/>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4" y="4303142"/>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atin typeface="Arial" pitchFamily="34" charset="0"/>
              </a:defRPr>
            </a:lvl1pPr>
          </a:lstStyle>
          <a:p>
            <a:r>
              <a:rPr kumimoji="1" lang="en-US" altLang="ja-JP"/>
              <a:t>Click to edit Master title style</a:t>
            </a:r>
            <a:endParaRPr kumimoji="1" lang="ja-JP"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ja-JP"/>
              <a:t>Click to edit Master text styles</a:t>
            </a:r>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2019/3/5</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452076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4" y="3797486"/>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円/楕円 56"/>
          <p:cNvSpPr/>
          <p:nvPr/>
        </p:nvSpPr>
        <p:spPr>
          <a:xfrm>
            <a:off x="4224182" y="258991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8" name="円/楕円 57"/>
          <p:cNvSpPr/>
          <p:nvPr/>
        </p:nvSpPr>
        <p:spPr>
          <a:xfrm>
            <a:off x="4306411"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9" name="図プレースホルダー 7"/>
          <p:cNvSpPr>
            <a:spLocks noGrp="1"/>
          </p:cNvSpPr>
          <p:nvPr>
            <p:ph type="pic" sz="quarter" idx="12" hasCustomPrompt="1"/>
          </p:nvPr>
        </p:nvSpPr>
        <p:spPr>
          <a:xfrm>
            <a:off x="4415023" y="2844414"/>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図プレースホルダー 7"/>
          <p:cNvSpPr>
            <a:spLocks noGrp="1"/>
          </p:cNvSpPr>
          <p:nvPr>
            <p:ph type="pic" sz="quarter" idx="14" hasCustomPrompt="1"/>
          </p:nvPr>
        </p:nvSpPr>
        <p:spPr>
          <a:xfrm>
            <a:off x="5408564" y="3641938"/>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3" name="円/楕円 62"/>
          <p:cNvSpPr/>
          <p:nvPr/>
        </p:nvSpPr>
        <p:spPr>
          <a:xfrm>
            <a:off x="2690575" y="4675979"/>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4" name="円/楕円 63"/>
          <p:cNvSpPr/>
          <p:nvPr/>
        </p:nvSpPr>
        <p:spPr>
          <a:xfrm>
            <a:off x="2772805"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5" name="図プレースホルダー 7"/>
          <p:cNvSpPr>
            <a:spLocks noGrp="1"/>
          </p:cNvSpPr>
          <p:nvPr>
            <p:ph type="pic" sz="quarter" idx="15" hasCustomPrompt="1"/>
          </p:nvPr>
        </p:nvSpPr>
        <p:spPr>
          <a:xfrm>
            <a:off x="2881416" y="494953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6" name="円/楕円 65"/>
          <p:cNvSpPr/>
          <p:nvPr/>
        </p:nvSpPr>
        <p:spPr>
          <a:xfrm>
            <a:off x="3186106"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7" name="円/楕円 66"/>
          <p:cNvSpPr/>
          <p:nvPr/>
        </p:nvSpPr>
        <p:spPr>
          <a:xfrm>
            <a:off x="3268336"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8" name="図プレースホルダー 7"/>
          <p:cNvSpPr>
            <a:spLocks noGrp="1"/>
          </p:cNvSpPr>
          <p:nvPr>
            <p:ph type="pic" sz="quarter" idx="16" hasCustomPrompt="1"/>
          </p:nvPr>
        </p:nvSpPr>
        <p:spPr>
          <a:xfrm>
            <a:off x="3376947" y="3641938"/>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9" name="円/楕円 68"/>
          <p:cNvSpPr/>
          <p:nvPr/>
        </p:nvSpPr>
        <p:spPr>
          <a:xfrm>
            <a:off x="5724989" y="467298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0" name="円/楕円 69"/>
          <p:cNvSpPr/>
          <p:nvPr/>
        </p:nvSpPr>
        <p:spPr>
          <a:xfrm>
            <a:off x="5807217"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1" name="図プレースホルダー 7"/>
          <p:cNvSpPr>
            <a:spLocks noGrp="1"/>
          </p:cNvSpPr>
          <p:nvPr>
            <p:ph type="pic" sz="quarter" idx="17" hasCustomPrompt="1"/>
          </p:nvPr>
        </p:nvSpPr>
        <p:spPr>
          <a:xfrm>
            <a:off x="5915831" y="4927485"/>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4" name="テキスト プレースホルダー 5"/>
          <p:cNvSpPr>
            <a:spLocks noGrp="1"/>
          </p:cNvSpPr>
          <p:nvPr>
            <p:ph type="body" sz="quarter" idx="18" hasCustomPrompt="1"/>
          </p:nvPr>
        </p:nvSpPr>
        <p:spPr>
          <a:xfrm>
            <a:off x="3229273" y="1722729"/>
            <a:ext cx="267481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3" y="2068291"/>
            <a:ext cx="2674819" cy="445267"/>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4" y="3237448"/>
            <a:ext cx="234761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4" y="3583011"/>
            <a:ext cx="2347611" cy="753988"/>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3"/>
            <a:ext cx="234761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0" y="3243365"/>
            <a:ext cx="2347611"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0" y="3588929"/>
            <a:ext cx="2347611" cy="753988"/>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8" y="4564312"/>
            <a:ext cx="2347611"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8" y="4909875"/>
            <a:ext cx="2347611" cy="753988"/>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29"/>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6"/>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2" y="2258471"/>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8" y="3202613"/>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1" y="18165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円/楕円 22"/>
          <p:cNvSpPr/>
          <p:nvPr/>
        </p:nvSpPr>
        <p:spPr>
          <a:xfrm>
            <a:off x="6113791"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図プレースホルダー 7"/>
          <p:cNvSpPr>
            <a:spLocks noGrp="1"/>
          </p:cNvSpPr>
          <p:nvPr>
            <p:ph type="pic" sz="quarter" idx="12" hasCustomPrompt="1"/>
          </p:nvPr>
        </p:nvSpPr>
        <p:spPr>
          <a:xfrm>
            <a:off x="6222402" y="207105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円/楕円 24"/>
          <p:cNvSpPr/>
          <p:nvPr/>
        </p:nvSpPr>
        <p:spPr>
          <a:xfrm>
            <a:off x="6495329" y="2731867"/>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25"/>
          <p:cNvSpPr/>
          <p:nvPr/>
        </p:nvSpPr>
        <p:spPr>
          <a:xfrm>
            <a:off x="6577557"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図プレースホルダー 7"/>
          <p:cNvSpPr>
            <a:spLocks noGrp="1"/>
          </p:cNvSpPr>
          <p:nvPr>
            <p:ph type="pic" sz="quarter" idx="14" hasCustomPrompt="1"/>
          </p:nvPr>
        </p:nvSpPr>
        <p:spPr>
          <a:xfrm>
            <a:off x="6686171" y="298636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8" name="円/楕円 27"/>
          <p:cNvSpPr/>
          <p:nvPr/>
        </p:nvSpPr>
        <p:spPr>
          <a:xfrm>
            <a:off x="6222407" y="3856003"/>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円/楕円 28"/>
          <p:cNvSpPr/>
          <p:nvPr/>
        </p:nvSpPr>
        <p:spPr>
          <a:xfrm>
            <a:off x="6304637"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図プレースホルダー 7"/>
          <p:cNvSpPr>
            <a:spLocks noGrp="1"/>
          </p:cNvSpPr>
          <p:nvPr>
            <p:ph type="pic" sz="quarter" idx="15" hasCustomPrompt="1"/>
          </p:nvPr>
        </p:nvSpPr>
        <p:spPr>
          <a:xfrm>
            <a:off x="6413248" y="411050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3" name="円/楕円 32"/>
          <p:cNvSpPr/>
          <p:nvPr/>
        </p:nvSpPr>
        <p:spPr>
          <a:xfrm>
            <a:off x="3308766"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図プレースホルダー 7"/>
          <p:cNvSpPr>
            <a:spLocks noGrp="1"/>
          </p:cNvSpPr>
          <p:nvPr>
            <p:ph type="pic" sz="quarter" idx="16" hasCustomPrompt="1"/>
          </p:nvPr>
        </p:nvSpPr>
        <p:spPr>
          <a:xfrm>
            <a:off x="4290701" y="2296406"/>
            <a:ext cx="568849" cy="758597"/>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円/楕円 36"/>
          <p:cNvSpPr/>
          <p:nvPr/>
        </p:nvSpPr>
        <p:spPr>
          <a:xfrm>
            <a:off x="1686131" y="1357297"/>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8" name="円/楕円 37"/>
          <p:cNvSpPr/>
          <p:nvPr/>
        </p:nvSpPr>
        <p:spPr>
          <a:xfrm>
            <a:off x="1770893" y="1470335"/>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9" name="図プレースホルダー 7"/>
          <p:cNvSpPr>
            <a:spLocks noGrp="1"/>
          </p:cNvSpPr>
          <p:nvPr>
            <p:ph type="pic" sz="quarter" idx="17" hasCustomPrompt="1"/>
          </p:nvPr>
        </p:nvSpPr>
        <p:spPr>
          <a:xfrm>
            <a:off x="2255514" y="1841949"/>
            <a:ext cx="396609" cy="528904"/>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48" name="円/楕円 47"/>
          <p:cNvSpPr/>
          <p:nvPr/>
        </p:nvSpPr>
        <p:spPr>
          <a:xfrm>
            <a:off x="438115" y="2715546"/>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9" name="円/楕円 48"/>
          <p:cNvSpPr/>
          <p:nvPr/>
        </p:nvSpPr>
        <p:spPr>
          <a:xfrm>
            <a:off x="526912"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0" name="図プレースホルダー 7"/>
          <p:cNvSpPr>
            <a:spLocks noGrp="1"/>
          </p:cNvSpPr>
          <p:nvPr>
            <p:ph type="pic" sz="quarter" idx="18" hasCustomPrompt="1"/>
          </p:nvPr>
        </p:nvSpPr>
        <p:spPr>
          <a:xfrm>
            <a:off x="871954" y="3090934"/>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2" name="円/楕円 51"/>
          <p:cNvSpPr>
            <a:spLocks noChangeAspect="1"/>
          </p:cNvSpPr>
          <p:nvPr/>
        </p:nvSpPr>
        <p:spPr>
          <a:xfrm>
            <a:off x="1905802"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3" name="図プレースホルダー 7"/>
          <p:cNvSpPr>
            <a:spLocks noGrp="1"/>
          </p:cNvSpPr>
          <p:nvPr>
            <p:ph type="pic" sz="quarter" idx="19" hasCustomPrompt="1"/>
          </p:nvPr>
        </p:nvSpPr>
        <p:spPr>
          <a:xfrm>
            <a:off x="2305159" y="3997819"/>
            <a:ext cx="381309" cy="508500"/>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1" name="テキスト プレースホルダー 5"/>
          <p:cNvSpPr>
            <a:spLocks noGrp="1"/>
          </p:cNvSpPr>
          <p:nvPr>
            <p:ph type="body" sz="quarter" idx="20" hasCustomPrompt="1"/>
          </p:nvPr>
        </p:nvSpPr>
        <p:spPr>
          <a:xfrm>
            <a:off x="6721118" y="2051017"/>
            <a:ext cx="193052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0" y="4114181"/>
            <a:ext cx="193052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0" y="2977145"/>
            <a:ext cx="165858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2" y="3149654"/>
            <a:ext cx="2032945" cy="442383"/>
          </a:xfrm>
          <a:prstGeom prst="rect">
            <a:avLst/>
          </a:prstGeom>
        </p:spPr>
        <p:txBody>
          <a:bodyPr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0"/>
            <a:ext cx="1095443" cy="442383"/>
          </a:xfrm>
          <a:prstGeom prst="rect">
            <a:avLst/>
          </a:prstGeom>
        </p:spPr>
        <p:txBody>
          <a:bodyPr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5" y="3463385"/>
            <a:ext cx="886648" cy="442383"/>
          </a:xfrm>
          <a:prstGeom prst="rect">
            <a:avLst/>
          </a:prstGeom>
        </p:spPr>
        <p:txBody>
          <a:bodyPr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3" y="2355245"/>
            <a:ext cx="1317956" cy="442383"/>
          </a:xfrm>
          <a:prstGeom prst="rect">
            <a:avLst/>
          </a:prstGeom>
        </p:spPr>
        <p:txBody>
          <a:bodyPr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7" y="3531297"/>
            <a:ext cx="1956501" cy="882361"/>
          </a:xfrm>
        </p:spPr>
        <p:txBody>
          <a:bodyPr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8" y="5354366"/>
            <a:ext cx="8006755" cy="751313"/>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3"/>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0" name="角丸四角形 19"/>
          <p:cNvSpPr/>
          <p:nvPr/>
        </p:nvSpPr>
        <p:spPr>
          <a:xfrm>
            <a:off x="4189010" y="4874309"/>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1" name="角丸四角形 20"/>
          <p:cNvSpPr/>
          <p:nvPr/>
        </p:nvSpPr>
        <p:spPr>
          <a:xfrm>
            <a:off x="4189010" y="508809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4369662" y="5206624"/>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4" name="角丸四角形 23"/>
          <p:cNvSpPr/>
          <p:nvPr/>
        </p:nvSpPr>
        <p:spPr>
          <a:xfrm>
            <a:off x="5512754"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5" name="角丸四角形 24"/>
          <p:cNvSpPr/>
          <p:nvPr/>
        </p:nvSpPr>
        <p:spPr>
          <a:xfrm>
            <a:off x="3241437"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角丸四角形 25"/>
          <p:cNvSpPr/>
          <p:nvPr/>
        </p:nvSpPr>
        <p:spPr>
          <a:xfrm rot="5400000">
            <a:off x="4312395" y="193728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7" name="角丸四角形 26"/>
          <p:cNvSpPr/>
          <p:nvPr/>
        </p:nvSpPr>
        <p:spPr>
          <a:xfrm rot="2700000">
            <a:off x="3473547" y="2402770"/>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8" name="角丸四角形 27"/>
          <p:cNvSpPr/>
          <p:nvPr/>
        </p:nvSpPr>
        <p:spPr>
          <a:xfrm rot="8100000">
            <a:off x="5222617" y="2382649"/>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9" name="角丸四角形 28"/>
          <p:cNvSpPr/>
          <p:nvPr/>
        </p:nvSpPr>
        <p:spPr>
          <a:xfrm rot="2700000">
            <a:off x="5170375" y="4416811"/>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0" name="角丸四角形 29"/>
          <p:cNvSpPr/>
          <p:nvPr/>
        </p:nvSpPr>
        <p:spPr>
          <a:xfrm rot="8100000">
            <a:off x="3516178" y="439669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6073679" y="2019161"/>
            <a:ext cx="261312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79" y="2364724"/>
            <a:ext cx="2613127" cy="139921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0" y="4111925"/>
            <a:ext cx="259926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0" y="4457487"/>
            <a:ext cx="2599267" cy="123685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79" y="4114667"/>
            <a:ext cx="261312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79" y="4460226"/>
            <a:ext cx="2613127" cy="130184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0" y="2031288"/>
            <a:ext cx="259926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0" y="2376848"/>
            <a:ext cx="2599267" cy="138709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3" y="4327823"/>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2" y="2247185"/>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5"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4"/>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2" y="3458392"/>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593941" y="3574035"/>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713898" y="3618062"/>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0" y="2386977"/>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1" name="正方形/長方形 50"/>
          <p:cNvSpPr/>
          <p:nvPr/>
        </p:nvSpPr>
        <p:spPr>
          <a:xfrm>
            <a:off x="3581802" y="2502620"/>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3701759" y="2546646"/>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0" y="453965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p:cNvSpPr/>
          <p:nvPr/>
        </p:nvSpPr>
        <p:spPr>
          <a:xfrm>
            <a:off x="3581802" y="465530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3701759" y="4699326"/>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3" y="184404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6416589" y="1890942"/>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3" y="249299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6416589" y="2539890"/>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3" y="313185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6416589" y="3178750"/>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3" y="399912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6416589" y="4046021"/>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3" y="464807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6416589" y="4694969"/>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3" y="528693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6416589" y="5333826"/>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1"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1" y="3839251"/>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2" y="2763261"/>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2"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2"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2" y="2767839"/>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2" y="4269393"/>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2" y="4920522"/>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1549323" y="3085565"/>
            <a:ext cx="6338096" cy="753779"/>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1549323" y="3794780"/>
            <a:ext cx="6338096" cy="753779"/>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5"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5"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801169"/>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351038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422508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016765"/>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275657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4"/>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3496378"/>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2" y="43096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1559391" y="4236185"/>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2" y="504945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1559391" y="4975990"/>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4"/>
            <a:ext cx="2133600" cy="365125"/>
          </a:xfrm>
          <a:prstGeom prst="rect">
            <a:avLst/>
          </a:prstGeom>
        </p:spPr>
        <p:txBody>
          <a:bodyPr/>
          <a:lstStyle/>
          <a:p>
            <a:fld id="{C6314AD9-FCC8-48B7-B85B-012A91320DFF}" type="datetime2">
              <a:rPr lang="en-US" smtClean="0"/>
              <a:t>Tuesday, March 5, 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a:xfrm>
            <a:off x="457200" y="6356354"/>
            <a:ext cx="2133600" cy="365125"/>
          </a:xfrm>
          <a:prstGeom prst="rect">
            <a:avLst/>
          </a:prstGeom>
        </p:spPr>
        <p:txBody>
          <a:body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65513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7" y="274653"/>
            <a:ext cx="7356365" cy="706079"/>
          </a:xfrm>
          <a:prstGeom prst="rect">
            <a:avLst/>
          </a:prstGeom>
        </p:spPr>
        <p:txBody>
          <a:bodyPr lIns="91425" tIns="91425" rIns="91425" bIns="91425" anchor="b" anchorCtr="0"/>
          <a:lstStyle>
            <a:lvl1pPr lvl="0">
              <a:spcBef>
                <a:spcPts val="0"/>
              </a:spcBef>
              <a:defRPr>
                <a:latin typeface="Arial" pitchFamily="34" charset="0"/>
                <a:cs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ltLang="ja-JP"/>
              <a:t>Click to edit Master title style</a:t>
            </a:r>
            <a:endParaRPr dirty="0"/>
          </a:p>
        </p:txBody>
      </p:sp>
      <p:sp>
        <p:nvSpPr>
          <p:cNvPr id="30" name="Shape 30"/>
          <p:cNvSpPr txBox="1">
            <a:spLocks noGrp="1"/>
          </p:cNvSpPr>
          <p:nvPr>
            <p:ph type="body" idx="1"/>
          </p:nvPr>
        </p:nvSpPr>
        <p:spPr>
          <a:xfrm>
            <a:off x="893706" y="1268765"/>
            <a:ext cx="7356611" cy="5299091"/>
          </a:xfrm>
          <a:prstGeom prst="rect">
            <a:avLst/>
          </a:prstGeom>
        </p:spPr>
        <p:txBody>
          <a:bodyPr lIns="91425" tIns="91425" rIns="91425" bIns="91425" anchor="t" anchorCtr="0"/>
          <a:lstStyle>
            <a:lvl1pPr lvl="0">
              <a:spcBef>
                <a:spcPts val="0"/>
              </a:spcBef>
              <a:buNon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ltLang="ja-JP"/>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5" Type="http://schemas.openxmlformats.org/officeDocument/2006/relationships/slideLayout" Target="../slideLayouts/slideLayout150.xml"/><Relationship Id="rId10" Type="http://schemas.openxmlformats.org/officeDocument/2006/relationships/image" Target="../media/image5.jpg"/><Relationship Id="rId4" Type="http://schemas.openxmlformats.org/officeDocument/2006/relationships/slideLayout" Target="../slideLayouts/slideLayout149.xml"/><Relationship Id="rId9"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5" Type="http://schemas.openxmlformats.org/officeDocument/2006/relationships/image" Target="../media/image5.jpg"/><Relationship Id="rId4"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26" Type="http://schemas.openxmlformats.org/officeDocument/2006/relationships/slideLayout" Target="../slideLayouts/slideLayout180.xml"/><Relationship Id="rId21" Type="http://schemas.openxmlformats.org/officeDocument/2006/relationships/slideLayout" Target="../slideLayouts/slideLayout175.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63" Type="http://schemas.openxmlformats.org/officeDocument/2006/relationships/slideLayout" Target="../slideLayouts/slideLayout217.xml"/><Relationship Id="rId68" Type="http://schemas.openxmlformats.org/officeDocument/2006/relationships/slideLayout" Target="../slideLayouts/slideLayout222.xml"/><Relationship Id="rId84" Type="http://schemas.openxmlformats.org/officeDocument/2006/relationships/slideLayout" Target="../slideLayouts/slideLayout238.xml"/><Relationship Id="rId89" Type="http://schemas.openxmlformats.org/officeDocument/2006/relationships/slideLayout" Target="../slideLayouts/slideLayout243.xml"/><Relationship Id="rId16" Type="http://schemas.openxmlformats.org/officeDocument/2006/relationships/slideLayout" Target="../slideLayouts/slideLayout170.xml"/><Relationship Id="rId11" Type="http://schemas.openxmlformats.org/officeDocument/2006/relationships/slideLayout" Target="../slideLayouts/slideLayout165.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53" Type="http://schemas.openxmlformats.org/officeDocument/2006/relationships/slideLayout" Target="../slideLayouts/slideLayout207.xml"/><Relationship Id="rId58" Type="http://schemas.openxmlformats.org/officeDocument/2006/relationships/slideLayout" Target="../slideLayouts/slideLayout212.xml"/><Relationship Id="rId74" Type="http://schemas.openxmlformats.org/officeDocument/2006/relationships/slideLayout" Target="../slideLayouts/slideLayout228.xml"/><Relationship Id="rId79" Type="http://schemas.openxmlformats.org/officeDocument/2006/relationships/slideLayout" Target="../slideLayouts/slideLayout233.xml"/><Relationship Id="rId5" Type="http://schemas.openxmlformats.org/officeDocument/2006/relationships/slideLayout" Target="../slideLayouts/slideLayout159.xml"/><Relationship Id="rId90" Type="http://schemas.openxmlformats.org/officeDocument/2006/relationships/theme" Target="../theme/theme12.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56" Type="http://schemas.openxmlformats.org/officeDocument/2006/relationships/slideLayout" Target="../slideLayouts/slideLayout210.xml"/><Relationship Id="rId64" Type="http://schemas.openxmlformats.org/officeDocument/2006/relationships/slideLayout" Target="../slideLayouts/slideLayout218.xml"/><Relationship Id="rId69" Type="http://schemas.openxmlformats.org/officeDocument/2006/relationships/slideLayout" Target="../slideLayouts/slideLayout223.xml"/><Relationship Id="rId77" Type="http://schemas.openxmlformats.org/officeDocument/2006/relationships/slideLayout" Target="../slideLayouts/slideLayout231.xml"/><Relationship Id="rId8" Type="http://schemas.openxmlformats.org/officeDocument/2006/relationships/slideLayout" Target="../slideLayouts/slideLayout162.xml"/><Relationship Id="rId51" Type="http://schemas.openxmlformats.org/officeDocument/2006/relationships/slideLayout" Target="../slideLayouts/slideLayout205.xml"/><Relationship Id="rId72" Type="http://schemas.openxmlformats.org/officeDocument/2006/relationships/slideLayout" Target="../slideLayouts/slideLayout226.xml"/><Relationship Id="rId80" Type="http://schemas.openxmlformats.org/officeDocument/2006/relationships/slideLayout" Target="../slideLayouts/slideLayout234.xml"/><Relationship Id="rId85" Type="http://schemas.openxmlformats.org/officeDocument/2006/relationships/slideLayout" Target="../slideLayouts/slideLayout239.xml"/><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59" Type="http://schemas.openxmlformats.org/officeDocument/2006/relationships/slideLayout" Target="../slideLayouts/slideLayout213.xml"/><Relationship Id="rId67" Type="http://schemas.openxmlformats.org/officeDocument/2006/relationships/slideLayout" Target="../slideLayouts/slideLayout221.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54" Type="http://schemas.openxmlformats.org/officeDocument/2006/relationships/slideLayout" Target="../slideLayouts/slideLayout208.xml"/><Relationship Id="rId62" Type="http://schemas.openxmlformats.org/officeDocument/2006/relationships/slideLayout" Target="../slideLayouts/slideLayout216.xml"/><Relationship Id="rId70" Type="http://schemas.openxmlformats.org/officeDocument/2006/relationships/slideLayout" Target="../slideLayouts/slideLayout224.xml"/><Relationship Id="rId75" Type="http://schemas.openxmlformats.org/officeDocument/2006/relationships/slideLayout" Target="../slideLayouts/slideLayout229.xml"/><Relationship Id="rId83" Type="http://schemas.openxmlformats.org/officeDocument/2006/relationships/slideLayout" Target="../slideLayouts/slideLayout237.xml"/><Relationship Id="rId88" Type="http://schemas.openxmlformats.org/officeDocument/2006/relationships/slideLayout" Target="../slideLayouts/slideLayout242.xml"/><Relationship Id="rId91" Type="http://schemas.openxmlformats.org/officeDocument/2006/relationships/image" Target="../media/image6.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slideLayout" Target="../slideLayouts/slideLayout203.xml"/><Relationship Id="rId57" Type="http://schemas.openxmlformats.org/officeDocument/2006/relationships/slideLayout" Target="../slideLayouts/slideLayout211.xml"/><Relationship Id="rId10" Type="http://schemas.openxmlformats.org/officeDocument/2006/relationships/slideLayout" Target="../slideLayouts/slideLayout164.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52" Type="http://schemas.openxmlformats.org/officeDocument/2006/relationships/slideLayout" Target="../slideLayouts/slideLayout206.xml"/><Relationship Id="rId60" Type="http://schemas.openxmlformats.org/officeDocument/2006/relationships/slideLayout" Target="../slideLayouts/slideLayout214.xml"/><Relationship Id="rId65" Type="http://schemas.openxmlformats.org/officeDocument/2006/relationships/slideLayout" Target="../slideLayouts/slideLayout219.xml"/><Relationship Id="rId73" Type="http://schemas.openxmlformats.org/officeDocument/2006/relationships/slideLayout" Target="../slideLayouts/slideLayout227.xml"/><Relationship Id="rId78" Type="http://schemas.openxmlformats.org/officeDocument/2006/relationships/slideLayout" Target="../slideLayouts/slideLayout232.xml"/><Relationship Id="rId81" Type="http://schemas.openxmlformats.org/officeDocument/2006/relationships/slideLayout" Target="../slideLayouts/slideLayout235.xml"/><Relationship Id="rId86" Type="http://schemas.openxmlformats.org/officeDocument/2006/relationships/slideLayout" Target="../slideLayouts/slideLayout240.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9" Type="http://schemas.openxmlformats.org/officeDocument/2006/relationships/slideLayout" Target="../slideLayouts/slideLayout193.xml"/><Relationship Id="rId34" Type="http://schemas.openxmlformats.org/officeDocument/2006/relationships/slideLayout" Target="../slideLayouts/slideLayout188.xml"/><Relationship Id="rId50" Type="http://schemas.openxmlformats.org/officeDocument/2006/relationships/slideLayout" Target="../slideLayouts/slideLayout204.xml"/><Relationship Id="rId55" Type="http://schemas.openxmlformats.org/officeDocument/2006/relationships/slideLayout" Target="../slideLayouts/slideLayout209.xml"/><Relationship Id="rId76" Type="http://schemas.openxmlformats.org/officeDocument/2006/relationships/slideLayout" Target="../slideLayouts/slideLayout230.xml"/><Relationship Id="rId7" Type="http://schemas.openxmlformats.org/officeDocument/2006/relationships/slideLayout" Target="../slideLayouts/slideLayout161.xml"/><Relationship Id="rId71" Type="http://schemas.openxmlformats.org/officeDocument/2006/relationships/slideLayout" Target="../slideLayouts/slideLayout225.xml"/><Relationship Id="rId92" Type="http://schemas.openxmlformats.org/officeDocument/2006/relationships/image" Target="../media/image5.jpg"/><Relationship Id="rId2" Type="http://schemas.openxmlformats.org/officeDocument/2006/relationships/slideLayout" Target="../slideLayouts/slideLayout156.xml"/><Relationship Id="rId29" Type="http://schemas.openxmlformats.org/officeDocument/2006/relationships/slideLayout" Target="../slideLayouts/slideLayout183.xml"/><Relationship Id="rId24" Type="http://schemas.openxmlformats.org/officeDocument/2006/relationships/slideLayout" Target="../slideLayouts/slideLayout178.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66" Type="http://schemas.openxmlformats.org/officeDocument/2006/relationships/slideLayout" Target="../slideLayouts/slideLayout220.xml"/><Relationship Id="rId87" Type="http://schemas.openxmlformats.org/officeDocument/2006/relationships/slideLayout" Target="../slideLayouts/slideLayout241.xml"/><Relationship Id="rId61" Type="http://schemas.openxmlformats.org/officeDocument/2006/relationships/slideLayout" Target="../slideLayouts/slideLayout215.xml"/><Relationship Id="rId82" Type="http://schemas.openxmlformats.org/officeDocument/2006/relationships/slideLayout" Target="../slideLayouts/slideLayout236.xml"/><Relationship Id="rId19" Type="http://schemas.openxmlformats.org/officeDocument/2006/relationships/slideLayout" Target="../slideLayouts/slideLayout17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image" Target="../media/image5.jpg"/><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image" Target="../media/image6.png"/><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theme" Target="../theme/theme13.xml"/><Relationship Id="rId8" Type="http://schemas.openxmlformats.org/officeDocument/2006/relationships/slideLayout" Target="../slideLayouts/slideLayout251.xml"/><Relationship Id="rId3" Type="http://schemas.openxmlformats.org/officeDocument/2006/relationships/slideLayout" Target="../slideLayouts/slideLayout246.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9" Type="http://schemas.openxmlformats.org/officeDocument/2006/relationships/slideLayout" Target="../slideLayouts/slideLayout316.xml"/><Relationship Id="rId21" Type="http://schemas.openxmlformats.org/officeDocument/2006/relationships/slideLayout" Target="../slideLayouts/slideLayout298.xml"/><Relationship Id="rId34" Type="http://schemas.openxmlformats.org/officeDocument/2006/relationships/slideLayout" Target="../slideLayouts/slideLayout311.xml"/><Relationship Id="rId42" Type="http://schemas.openxmlformats.org/officeDocument/2006/relationships/image" Target="../media/image6.png"/><Relationship Id="rId7" Type="http://schemas.openxmlformats.org/officeDocument/2006/relationships/slideLayout" Target="../slideLayouts/slideLayout284.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41" Type="http://schemas.openxmlformats.org/officeDocument/2006/relationships/theme" Target="../theme/theme14.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slideLayout" Target="../slideLayouts/slideLayout309.xml"/><Relationship Id="rId37" Type="http://schemas.openxmlformats.org/officeDocument/2006/relationships/slideLayout" Target="../slideLayouts/slideLayout314.xml"/><Relationship Id="rId40" Type="http://schemas.openxmlformats.org/officeDocument/2006/relationships/slideLayout" Target="../slideLayouts/slideLayout317.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36" Type="http://schemas.openxmlformats.org/officeDocument/2006/relationships/slideLayout" Target="../slideLayouts/slideLayout313.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slideLayout" Target="../slideLayouts/slideLayout308.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 Id="rId35" Type="http://schemas.openxmlformats.org/officeDocument/2006/relationships/slideLayout" Target="../slideLayouts/slideLayout312.xml"/><Relationship Id="rId43" Type="http://schemas.openxmlformats.org/officeDocument/2006/relationships/image" Target="../media/image5.jpg"/><Relationship Id="rId8" Type="http://schemas.openxmlformats.org/officeDocument/2006/relationships/slideLayout" Target="../slideLayouts/slideLayout285.xml"/><Relationship Id="rId3" Type="http://schemas.openxmlformats.org/officeDocument/2006/relationships/slideLayout" Target="../slideLayouts/slideLayout280.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slideLayout" Target="../slideLayouts/slideLayout310.xml"/><Relationship Id="rId38" Type="http://schemas.openxmlformats.org/officeDocument/2006/relationships/slideLayout" Target="../slideLayouts/slideLayout315.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9" Type="http://schemas.openxmlformats.org/officeDocument/2006/relationships/slideLayout" Target="../slideLayouts/slideLayout356.xml"/><Relationship Id="rId21" Type="http://schemas.openxmlformats.org/officeDocument/2006/relationships/slideLayout" Target="../slideLayouts/slideLayout338.xml"/><Relationship Id="rId34" Type="http://schemas.openxmlformats.org/officeDocument/2006/relationships/slideLayout" Target="../slideLayouts/slideLayout351.xml"/><Relationship Id="rId42" Type="http://schemas.openxmlformats.org/officeDocument/2006/relationships/slideLayout" Target="../slideLayouts/slideLayout359.xml"/><Relationship Id="rId47" Type="http://schemas.openxmlformats.org/officeDocument/2006/relationships/image" Target="../media/image6.png"/><Relationship Id="rId7" Type="http://schemas.openxmlformats.org/officeDocument/2006/relationships/slideLayout" Target="../slideLayouts/slideLayout324.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9" Type="http://schemas.openxmlformats.org/officeDocument/2006/relationships/slideLayout" Target="../slideLayouts/slideLayout346.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40" Type="http://schemas.openxmlformats.org/officeDocument/2006/relationships/slideLayout" Target="../slideLayouts/slideLayout357.xml"/><Relationship Id="rId45" Type="http://schemas.openxmlformats.org/officeDocument/2006/relationships/slideLayout" Target="../slideLayouts/slideLayout362.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31" Type="http://schemas.openxmlformats.org/officeDocument/2006/relationships/slideLayout" Target="../slideLayouts/slideLayout348.xml"/><Relationship Id="rId44" Type="http://schemas.openxmlformats.org/officeDocument/2006/relationships/slideLayout" Target="../slideLayouts/slideLayout361.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43" Type="http://schemas.openxmlformats.org/officeDocument/2006/relationships/slideLayout" Target="../slideLayouts/slideLayout360.xml"/><Relationship Id="rId48" Type="http://schemas.openxmlformats.org/officeDocument/2006/relationships/image" Target="../media/image5.jpg"/><Relationship Id="rId8" Type="http://schemas.openxmlformats.org/officeDocument/2006/relationships/slideLayout" Target="../slideLayouts/slideLayout325.xml"/><Relationship Id="rId3" Type="http://schemas.openxmlformats.org/officeDocument/2006/relationships/slideLayout" Target="../slideLayouts/slideLayout320.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 Id="rId46" Type="http://schemas.openxmlformats.org/officeDocument/2006/relationships/theme" Target="../theme/theme15.xml"/><Relationship Id="rId20" Type="http://schemas.openxmlformats.org/officeDocument/2006/relationships/slideLayout" Target="../slideLayouts/slideLayout337.xml"/><Relationship Id="rId41" Type="http://schemas.openxmlformats.org/officeDocument/2006/relationships/slideLayout" Target="../slideLayouts/slideLayout358.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5" Type="http://schemas.openxmlformats.org/officeDocument/2006/relationships/image" Target="../media/image5.jpg"/><Relationship Id="rId4" Type="http://schemas.openxmlformats.org/officeDocument/2006/relationships/image" Target="../media/image6.png"/></Relationships>
</file>

<file path=ppt/slideMasters/_rels/slideMaster17.xml.rels><?xml version="1.0" encoding="UTF-8" standalone="yes"?>
<Relationships xmlns="http://schemas.openxmlformats.org/package/2006/relationships"><Relationship Id="rId26" Type="http://schemas.openxmlformats.org/officeDocument/2006/relationships/slideLayout" Target="../slideLayouts/slideLayout390.xml"/><Relationship Id="rId21" Type="http://schemas.openxmlformats.org/officeDocument/2006/relationships/slideLayout" Target="../slideLayouts/slideLayout385.xml"/><Relationship Id="rId42" Type="http://schemas.openxmlformats.org/officeDocument/2006/relationships/slideLayout" Target="../slideLayouts/slideLayout406.xml"/><Relationship Id="rId47" Type="http://schemas.openxmlformats.org/officeDocument/2006/relationships/slideLayout" Target="../slideLayouts/slideLayout411.xml"/><Relationship Id="rId63" Type="http://schemas.openxmlformats.org/officeDocument/2006/relationships/slideLayout" Target="../slideLayouts/slideLayout427.xml"/><Relationship Id="rId68" Type="http://schemas.openxmlformats.org/officeDocument/2006/relationships/slideLayout" Target="../slideLayouts/slideLayout432.xml"/><Relationship Id="rId84" Type="http://schemas.openxmlformats.org/officeDocument/2006/relationships/slideLayout" Target="../slideLayouts/slideLayout448.xml"/><Relationship Id="rId89" Type="http://schemas.openxmlformats.org/officeDocument/2006/relationships/image" Target="../media/image6.png"/><Relationship Id="rId16" Type="http://schemas.openxmlformats.org/officeDocument/2006/relationships/slideLayout" Target="../slideLayouts/slideLayout380.xml"/><Relationship Id="rId11" Type="http://schemas.openxmlformats.org/officeDocument/2006/relationships/slideLayout" Target="../slideLayouts/slideLayout375.xml"/><Relationship Id="rId32" Type="http://schemas.openxmlformats.org/officeDocument/2006/relationships/slideLayout" Target="../slideLayouts/slideLayout396.xml"/><Relationship Id="rId37" Type="http://schemas.openxmlformats.org/officeDocument/2006/relationships/slideLayout" Target="../slideLayouts/slideLayout401.xml"/><Relationship Id="rId53" Type="http://schemas.openxmlformats.org/officeDocument/2006/relationships/slideLayout" Target="../slideLayouts/slideLayout417.xml"/><Relationship Id="rId58" Type="http://schemas.openxmlformats.org/officeDocument/2006/relationships/slideLayout" Target="../slideLayouts/slideLayout422.xml"/><Relationship Id="rId74" Type="http://schemas.openxmlformats.org/officeDocument/2006/relationships/slideLayout" Target="../slideLayouts/slideLayout438.xml"/><Relationship Id="rId79" Type="http://schemas.openxmlformats.org/officeDocument/2006/relationships/slideLayout" Target="../slideLayouts/slideLayout443.xml"/><Relationship Id="rId5" Type="http://schemas.openxmlformats.org/officeDocument/2006/relationships/slideLayout" Target="../slideLayouts/slideLayout369.xml"/><Relationship Id="rId90" Type="http://schemas.openxmlformats.org/officeDocument/2006/relationships/image" Target="../media/image5.jpg"/><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35" Type="http://schemas.openxmlformats.org/officeDocument/2006/relationships/slideLayout" Target="../slideLayouts/slideLayout399.xml"/><Relationship Id="rId43" Type="http://schemas.openxmlformats.org/officeDocument/2006/relationships/slideLayout" Target="../slideLayouts/slideLayout407.xml"/><Relationship Id="rId48" Type="http://schemas.openxmlformats.org/officeDocument/2006/relationships/slideLayout" Target="../slideLayouts/slideLayout412.xml"/><Relationship Id="rId56" Type="http://schemas.openxmlformats.org/officeDocument/2006/relationships/slideLayout" Target="../slideLayouts/slideLayout420.xml"/><Relationship Id="rId64" Type="http://schemas.openxmlformats.org/officeDocument/2006/relationships/slideLayout" Target="../slideLayouts/slideLayout428.xml"/><Relationship Id="rId69" Type="http://schemas.openxmlformats.org/officeDocument/2006/relationships/slideLayout" Target="../slideLayouts/slideLayout433.xml"/><Relationship Id="rId77" Type="http://schemas.openxmlformats.org/officeDocument/2006/relationships/slideLayout" Target="../slideLayouts/slideLayout441.xml"/><Relationship Id="rId8" Type="http://schemas.openxmlformats.org/officeDocument/2006/relationships/slideLayout" Target="../slideLayouts/slideLayout372.xml"/><Relationship Id="rId51" Type="http://schemas.openxmlformats.org/officeDocument/2006/relationships/slideLayout" Target="../slideLayouts/slideLayout415.xml"/><Relationship Id="rId72" Type="http://schemas.openxmlformats.org/officeDocument/2006/relationships/slideLayout" Target="../slideLayouts/slideLayout436.xml"/><Relationship Id="rId80" Type="http://schemas.openxmlformats.org/officeDocument/2006/relationships/slideLayout" Target="../slideLayouts/slideLayout444.xml"/><Relationship Id="rId85" Type="http://schemas.openxmlformats.org/officeDocument/2006/relationships/slideLayout" Target="../slideLayouts/slideLayout449.xml"/><Relationship Id="rId3" Type="http://schemas.openxmlformats.org/officeDocument/2006/relationships/slideLayout" Target="../slideLayouts/slideLayout367.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slideLayout" Target="../slideLayouts/slideLayout397.xml"/><Relationship Id="rId38" Type="http://schemas.openxmlformats.org/officeDocument/2006/relationships/slideLayout" Target="../slideLayouts/slideLayout402.xml"/><Relationship Id="rId46" Type="http://schemas.openxmlformats.org/officeDocument/2006/relationships/slideLayout" Target="../slideLayouts/slideLayout410.xml"/><Relationship Id="rId59" Type="http://schemas.openxmlformats.org/officeDocument/2006/relationships/slideLayout" Target="../slideLayouts/slideLayout423.xml"/><Relationship Id="rId67" Type="http://schemas.openxmlformats.org/officeDocument/2006/relationships/slideLayout" Target="../slideLayouts/slideLayout431.xml"/><Relationship Id="rId20" Type="http://schemas.openxmlformats.org/officeDocument/2006/relationships/slideLayout" Target="../slideLayouts/slideLayout384.xml"/><Relationship Id="rId41" Type="http://schemas.openxmlformats.org/officeDocument/2006/relationships/slideLayout" Target="../slideLayouts/slideLayout405.xml"/><Relationship Id="rId54" Type="http://schemas.openxmlformats.org/officeDocument/2006/relationships/slideLayout" Target="../slideLayouts/slideLayout418.xml"/><Relationship Id="rId62" Type="http://schemas.openxmlformats.org/officeDocument/2006/relationships/slideLayout" Target="../slideLayouts/slideLayout426.xml"/><Relationship Id="rId70" Type="http://schemas.openxmlformats.org/officeDocument/2006/relationships/slideLayout" Target="../slideLayouts/slideLayout434.xml"/><Relationship Id="rId75" Type="http://schemas.openxmlformats.org/officeDocument/2006/relationships/slideLayout" Target="../slideLayouts/slideLayout439.xml"/><Relationship Id="rId83" Type="http://schemas.openxmlformats.org/officeDocument/2006/relationships/slideLayout" Target="../slideLayouts/slideLayout447.xml"/><Relationship Id="rId88" Type="http://schemas.openxmlformats.org/officeDocument/2006/relationships/theme" Target="../theme/theme17.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36" Type="http://schemas.openxmlformats.org/officeDocument/2006/relationships/slideLayout" Target="../slideLayouts/slideLayout400.xml"/><Relationship Id="rId49" Type="http://schemas.openxmlformats.org/officeDocument/2006/relationships/slideLayout" Target="../slideLayouts/slideLayout413.xml"/><Relationship Id="rId57" Type="http://schemas.openxmlformats.org/officeDocument/2006/relationships/slideLayout" Target="../slideLayouts/slideLayout421.xml"/><Relationship Id="rId10" Type="http://schemas.openxmlformats.org/officeDocument/2006/relationships/slideLayout" Target="../slideLayouts/slideLayout374.xml"/><Relationship Id="rId31" Type="http://schemas.openxmlformats.org/officeDocument/2006/relationships/slideLayout" Target="../slideLayouts/slideLayout395.xml"/><Relationship Id="rId44" Type="http://schemas.openxmlformats.org/officeDocument/2006/relationships/slideLayout" Target="../slideLayouts/slideLayout408.xml"/><Relationship Id="rId52" Type="http://schemas.openxmlformats.org/officeDocument/2006/relationships/slideLayout" Target="../slideLayouts/slideLayout416.xml"/><Relationship Id="rId60" Type="http://schemas.openxmlformats.org/officeDocument/2006/relationships/slideLayout" Target="../slideLayouts/slideLayout424.xml"/><Relationship Id="rId65" Type="http://schemas.openxmlformats.org/officeDocument/2006/relationships/slideLayout" Target="../slideLayouts/slideLayout429.xml"/><Relationship Id="rId73" Type="http://schemas.openxmlformats.org/officeDocument/2006/relationships/slideLayout" Target="../slideLayouts/slideLayout437.xml"/><Relationship Id="rId78" Type="http://schemas.openxmlformats.org/officeDocument/2006/relationships/slideLayout" Target="../slideLayouts/slideLayout442.xml"/><Relationship Id="rId81" Type="http://schemas.openxmlformats.org/officeDocument/2006/relationships/slideLayout" Target="../slideLayouts/slideLayout445.xml"/><Relationship Id="rId86" Type="http://schemas.openxmlformats.org/officeDocument/2006/relationships/slideLayout" Target="../slideLayouts/slideLayout450.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39" Type="http://schemas.openxmlformats.org/officeDocument/2006/relationships/slideLayout" Target="../slideLayouts/slideLayout403.xml"/><Relationship Id="rId34" Type="http://schemas.openxmlformats.org/officeDocument/2006/relationships/slideLayout" Target="../slideLayouts/slideLayout398.xml"/><Relationship Id="rId50" Type="http://schemas.openxmlformats.org/officeDocument/2006/relationships/slideLayout" Target="../slideLayouts/slideLayout414.xml"/><Relationship Id="rId55" Type="http://schemas.openxmlformats.org/officeDocument/2006/relationships/slideLayout" Target="../slideLayouts/slideLayout419.xml"/><Relationship Id="rId76" Type="http://schemas.openxmlformats.org/officeDocument/2006/relationships/slideLayout" Target="../slideLayouts/slideLayout440.xml"/><Relationship Id="rId7" Type="http://schemas.openxmlformats.org/officeDocument/2006/relationships/slideLayout" Target="../slideLayouts/slideLayout371.xml"/><Relationship Id="rId71" Type="http://schemas.openxmlformats.org/officeDocument/2006/relationships/slideLayout" Target="../slideLayouts/slideLayout435.xml"/><Relationship Id="rId2" Type="http://schemas.openxmlformats.org/officeDocument/2006/relationships/slideLayout" Target="../slideLayouts/slideLayout366.xml"/><Relationship Id="rId29" Type="http://schemas.openxmlformats.org/officeDocument/2006/relationships/slideLayout" Target="../slideLayouts/slideLayout393.xml"/><Relationship Id="rId24" Type="http://schemas.openxmlformats.org/officeDocument/2006/relationships/slideLayout" Target="../slideLayouts/slideLayout388.xml"/><Relationship Id="rId40" Type="http://schemas.openxmlformats.org/officeDocument/2006/relationships/slideLayout" Target="../slideLayouts/slideLayout404.xml"/><Relationship Id="rId45" Type="http://schemas.openxmlformats.org/officeDocument/2006/relationships/slideLayout" Target="../slideLayouts/slideLayout409.xml"/><Relationship Id="rId66" Type="http://schemas.openxmlformats.org/officeDocument/2006/relationships/slideLayout" Target="../slideLayouts/slideLayout430.xml"/><Relationship Id="rId87" Type="http://schemas.openxmlformats.org/officeDocument/2006/relationships/slideLayout" Target="../slideLayouts/slideLayout451.xml"/><Relationship Id="rId61" Type="http://schemas.openxmlformats.org/officeDocument/2006/relationships/slideLayout" Target="../slideLayouts/slideLayout425.xml"/><Relationship Id="rId82" Type="http://schemas.openxmlformats.org/officeDocument/2006/relationships/slideLayout" Target="../slideLayouts/slideLayout446.xml"/><Relationship Id="rId19" Type="http://schemas.openxmlformats.org/officeDocument/2006/relationships/slideLayout" Target="../slideLayouts/slideLayout38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image" Target="../media/image5.jpg"/><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4" Type="http://schemas.openxmlformats.org/officeDocument/2006/relationships/image" Target="../media/image6.pn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theme" Target="../theme/theme6.xml"/><Relationship Id="rId8" Type="http://schemas.openxmlformats.org/officeDocument/2006/relationships/slideLayout" Target="../slideLayouts/slideLayout66.xml"/><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20" Type="http://schemas.openxmlformats.org/officeDocument/2006/relationships/slideLayout" Target="../slideLayouts/slideLayout78.xml"/><Relationship Id="rId41"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image" Target="../media/image5.jpg"/><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image" Target="../media/image6.png"/><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theme" Target="../theme/theme7.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8" Type="http://schemas.openxmlformats.org/officeDocument/2006/relationships/slideLayout" Target="../slideLayouts/slideLayout108.xml"/><Relationship Id="rId3"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image" Target="../media/image5.jpg"/><Relationship Id="rId5" Type="http://schemas.openxmlformats.org/officeDocument/2006/relationships/image" Target="../media/image6.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42.xml"/><Relationship Id="rId7" Type="http://schemas.openxmlformats.org/officeDocument/2006/relationships/theme" Target="../theme/theme9.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5" Type="http://schemas.openxmlformats.org/officeDocument/2006/relationships/slideLayout" Target="../slideLayouts/slideLayout144.xml"/><Relationship Id="rId4" Type="http://schemas.openxmlformats.org/officeDocument/2006/relationships/slideLayout" Target="../slideLayouts/slideLayout143.xml"/><Relationship Id="rId9"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defRPr>
            </a:lvl1p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defRPr>
            </a:lvl1pPr>
          </a:lstStyle>
          <a:p>
            <a:endParaRPr lang="ja-JP" alt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2367587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txStyles>
    <p:titleStyle>
      <a:lvl1pPr algn="ctr" defTabSz="914400" rtl="0" eaLnBrk="1" latinLnBrk="0" hangingPunct="1">
        <a:spcBef>
          <a:spcPct val="0"/>
        </a:spcBef>
        <a:buNone/>
        <a:defRPr kumimoji="1" sz="44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21"/>
            <a:ext cx="9144000" cy="596687"/>
          </a:xfrm>
          <a:prstGeom prst="rect">
            <a:avLst/>
          </a:prstGeom>
          <a:blipFill dpi="0" rotWithShape="1">
            <a:blip r:embed="rId10"/>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3" name="テキスト プレースホルダー 2"/>
          <p:cNvSpPr>
            <a:spLocks noGrp="1"/>
          </p:cNvSpPr>
          <p:nvPr>
            <p:ph type="body" idx="1"/>
          </p:nvPr>
        </p:nvSpPr>
        <p:spPr>
          <a:xfrm>
            <a:off x="360274" y="1247868"/>
            <a:ext cx="8326537" cy="4761395"/>
          </a:xfrm>
          <a:prstGeom prst="rect">
            <a:avLst/>
          </a:prstGeom>
        </p:spPr>
        <p:txBody>
          <a:bodyPr vert="horz" lIns="91405" tIns="45702" rIns="91405" bIns="45702"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9" name="直線コネクタ 8"/>
          <p:cNvCxnSpPr/>
          <p:nvPr/>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914060" rtl="0" eaLnBrk="1" latinLnBrk="0" hangingPunct="1">
        <a:spcBef>
          <a:spcPct val="0"/>
        </a:spcBef>
        <a:buNone/>
        <a:defRPr kumimoji="1" sz="4900" kern="1200">
          <a:blipFill dpi="0" rotWithShape="1">
            <a:blip r:embed="rId1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060"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30" indent="0" algn="l" defTabSz="914060" rtl="0" eaLnBrk="1" latinLnBrk="0" hangingPunct="1">
        <a:spcBef>
          <a:spcPct val="20000"/>
        </a:spcBef>
        <a:buFontTx/>
        <a:buNone/>
        <a:defRPr kumimoji="1" sz="1600" kern="1200">
          <a:solidFill>
            <a:schemeClr val="tx1"/>
          </a:solidFill>
          <a:latin typeface="+mn-lt"/>
          <a:ea typeface="+mn-ea"/>
          <a:cs typeface="+mn-cs"/>
        </a:defRPr>
      </a:lvl2pPr>
      <a:lvl3pPr marL="914060" indent="0" algn="l" defTabSz="914060" rtl="0" eaLnBrk="1" latinLnBrk="0" hangingPunct="1">
        <a:spcBef>
          <a:spcPct val="20000"/>
        </a:spcBef>
        <a:buFontTx/>
        <a:buNone/>
        <a:defRPr kumimoji="1" sz="1600" kern="1200">
          <a:solidFill>
            <a:schemeClr val="tx1"/>
          </a:solidFill>
          <a:latin typeface="+mn-lt"/>
          <a:ea typeface="+mn-ea"/>
          <a:cs typeface="+mn-cs"/>
        </a:defRPr>
      </a:lvl3pPr>
      <a:lvl4pPr marL="1371088" indent="0" algn="l" defTabSz="914060" rtl="0" eaLnBrk="1" latinLnBrk="0" hangingPunct="1">
        <a:spcBef>
          <a:spcPct val="20000"/>
        </a:spcBef>
        <a:buFontTx/>
        <a:buNone/>
        <a:defRPr kumimoji="1" sz="1600" kern="1200">
          <a:solidFill>
            <a:schemeClr val="tx1"/>
          </a:solidFill>
          <a:latin typeface="+mn-lt"/>
          <a:ea typeface="+mn-ea"/>
          <a:cs typeface="+mn-cs"/>
        </a:defRPr>
      </a:lvl4pPr>
      <a:lvl5pPr marL="1828119" indent="0" algn="l" defTabSz="914060" rtl="0" eaLnBrk="1" latinLnBrk="0" hangingPunct="1">
        <a:spcBef>
          <a:spcPct val="20000"/>
        </a:spcBef>
        <a:buFontTx/>
        <a:buNone/>
        <a:defRPr kumimoji="1" sz="1600" kern="1200">
          <a:solidFill>
            <a:schemeClr val="tx1"/>
          </a:solidFill>
          <a:latin typeface="+mn-lt"/>
          <a:ea typeface="+mn-ea"/>
          <a:cs typeface="+mn-cs"/>
        </a:defRPr>
      </a:lvl5pPr>
      <a:lvl6pPr marL="2513663"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692"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721"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750"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060" rtl="0" eaLnBrk="1" latinLnBrk="0" hangingPunct="1">
        <a:defRPr kumimoji="1" sz="1800" kern="1200">
          <a:solidFill>
            <a:schemeClr val="tx1"/>
          </a:solidFill>
          <a:latin typeface="+mn-lt"/>
          <a:ea typeface="+mn-ea"/>
          <a:cs typeface="+mn-cs"/>
        </a:defRPr>
      </a:lvl1pPr>
      <a:lvl2pPr marL="457030" algn="l" defTabSz="914060" rtl="0" eaLnBrk="1" latinLnBrk="0" hangingPunct="1">
        <a:defRPr kumimoji="1" sz="1800" kern="1200">
          <a:solidFill>
            <a:schemeClr val="tx1"/>
          </a:solidFill>
          <a:latin typeface="+mn-lt"/>
          <a:ea typeface="+mn-ea"/>
          <a:cs typeface="+mn-cs"/>
        </a:defRPr>
      </a:lvl2pPr>
      <a:lvl3pPr marL="914060" algn="l" defTabSz="914060" rtl="0" eaLnBrk="1" latinLnBrk="0" hangingPunct="1">
        <a:defRPr kumimoji="1" sz="1800" kern="1200">
          <a:solidFill>
            <a:schemeClr val="tx1"/>
          </a:solidFill>
          <a:latin typeface="+mn-lt"/>
          <a:ea typeface="+mn-ea"/>
          <a:cs typeface="+mn-cs"/>
        </a:defRPr>
      </a:lvl3pPr>
      <a:lvl4pPr marL="1371088" algn="l" defTabSz="914060" rtl="0" eaLnBrk="1" latinLnBrk="0" hangingPunct="1">
        <a:defRPr kumimoji="1" sz="1800" kern="1200">
          <a:solidFill>
            <a:schemeClr val="tx1"/>
          </a:solidFill>
          <a:latin typeface="+mn-lt"/>
          <a:ea typeface="+mn-ea"/>
          <a:cs typeface="+mn-cs"/>
        </a:defRPr>
      </a:lvl4pPr>
      <a:lvl5pPr marL="1828119" algn="l" defTabSz="914060" rtl="0" eaLnBrk="1" latinLnBrk="0" hangingPunct="1">
        <a:defRPr kumimoji="1" sz="1800" kern="1200">
          <a:solidFill>
            <a:schemeClr val="tx1"/>
          </a:solidFill>
          <a:latin typeface="+mn-lt"/>
          <a:ea typeface="+mn-ea"/>
          <a:cs typeface="+mn-cs"/>
        </a:defRPr>
      </a:lvl5pPr>
      <a:lvl6pPr marL="2285147" algn="l" defTabSz="914060" rtl="0" eaLnBrk="1" latinLnBrk="0" hangingPunct="1">
        <a:defRPr kumimoji="1" sz="1800" kern="1200">
          <a:solidFill>
            <a:schemeClr val="tx1"/>
          </a:solidFill>
          <a:latin typeface="+mn-lt"/>
          <a:ea typeface="+mn-ea"/>
          <a:cs typeface="+mn-cs"/>
        </a:defRPr>
      </a:lvl6pPr>
      <a:lvl7pPr marL="2742176" algn="l" defTabSz="914060" rtl="0" eaLnBrk="1" latinLnBrk="0" hangingPunct="1">
        <a:defRPr kumimoji="1" sz="1800" kern="1200">
          <a:solidFill>
            <a:schemeClr val="tx1"/>
          </a:solidFill>
          <a:latin typeface="+mn-lt"/>
          <a:ea typeface="+mn-ea"/>
          <a:cs typeface="+mn-cs"/>
        </a:defRPr>
      </a:lvl7pPr>
      <a:lvl8pPr marL="3199208" algn="l" defTabSz="914060" rtl="0" eaLnBrk="1" latinLnBrk="0" hangingPunct="1">
        <a:defRPr kumimoji="1" sz="1800" kern="1200">
          <a:solidFill>
            <a:schemeClr val="tx1"/>
          </a:solidFill>
          <a:latin typeface="+mn-lt"/>
          <a:ea typeface="+mn-ea"/>
          <a:cs typeface="+mn-cs"/>
        </a:defRPr>
      </a:lvl8pPr>
      <a:lvl9pPr marL="3656235" algn="l" defTabSz="91406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168799"/>
            <a:ext cx="8229600" cy="912101"/>
          </a:xfrm>
          <a:prstGeom prst="rect">
            <a:avLst/>
          </a:prstGeom>
        </p:spPr>
        <p:txBody>
          <a:bodyPr vert="horz" lIns="80596"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4" y="1247868"/>
            <a:ext cx="8326537" cy="4761395"/>
          </a:xfrm>
          <a:prstGeom prst="rect">
            <a:avLst/>
          </a:prstGeom>
        </p:spPr>
        <p:txBody>
          <a:bodyPr vert="horz" lIns="91398" tIns="45698" rIns="91398" bIns="45698" rtlCol="0">
            <a:normAutofit/>
          </a:bodyPr>
          <a:lstStyle/>
          <a:p>
            <a:pPr lvl="0"/>
            <a:r>
              <a:rPr kumimoji="1" lang="en-US" altLang="ja-JP" dirty="0"/>
              <a:t>Master Text</a:t>
            </a:r>
            <a:endParaRPr kumimoji="1" lang="ja-JP" altLang="en-US" dirty="0"/>
          </a:p>
        </p:txBody>
      </p:sp>
      <p:sp>
        <p:nvSpPr>
          <p:cNvPr id="7" name="正方形/長方形 6"/>
          <p:cNvSpPr/>
          <p:nvPr/>
        </p:nvSpPr>
        <p:spPr>
          <a:xfrm>
            <a:off x="3645059" y="1013466"/>
            <a:ext cx="1853884" cy="56569"/>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grpSp>
        <p:nvGrpSpPr>
          <p:cNvPr id="10" name="グループ化 9"/>
          <p:cNvGrpSpPr/>
          <p:nvPr/>
        </p:nvGrpSpPr>
        <p:grpSpPr>
          <a:xfrm>
            <a:off x="8387761" y="226118"/>
            <a:ext cx="575232" cy="767111"/>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4101" r:id="rId1"/>
    <p:sldLayoutId id="2147484102"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913992" rtl="0" eaLnBrk="1" latinLnBrk="0" hangingPunct="1">
        <a:spcBef>
          <a:spcPct val="0"/>
        </a:spcBef>
        <a:buNone/>
        <a:defRPr kumimoji="1" sz="49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399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6996" indent="0" algn="l" defTabSz="913992" rtl="0" eaLnBrk="1" latinLnBrk="0" hangingPunct="1">
        <a:spcBef>
          <a:spcPct val="20000"/>
        </a:spcBef>
        <a:buFontTx/>
        <a:buNone/>
        <a:defRPr kumimoji="1" sz="1600" kern="1200">
          <a:solidFill>
            <a:schemeClr val="tx1"/>
          </a:solidFill>
          <a:latin typeface="+mn-lt"/>
          <a:ea typeface="+mn-ea"/>
          <a:cs typeface="+mn-cs"/>
        </a:defRPr>
      </a:lvl2pPr>
      <a:lvl3pPr marL="913992" indent="0" algn="l" defTabSz="913992" rtl="0" eaLnBrk="1" latinLnBrk="0" hangingPunct="1">
        <a:spcBef>
          <a:spcPct val="20000"/>
        </a:spcBef>
        <a:buFontTx/>
        <a:buNone/>
        <a:defRPr kumimoji="1" sz="1600" kern="1200">
          <a:solidFill>
            <a:schemeClr val="tx1"/>
          </a:solidFill>
          <a:latin typeface="+mn-lt"/>
          <a:ea typeface="+mn-ea"/>
          <a:cs typeface="+mn-cs"/>
        </a:defRPr>
      </a:lvl3pPr>
      <a:lvl4pPr marL="1370986" indent="0" algn="l" defTabSz="913992" rtl="0" eaLnBrk="1" latinLnBrk="0" hangingPunct="1">
        <a:spcBef>
          <a:spcPct val="20000"/>
        </a:spcBef>
        <a:buFontTx/>
        <a:buNone/>
        <a:defRPr kumimoji="1" sz="1600" kern="1200">
          <a:solidFill>
            <a:schemeClr val="tx1"/>
          </a:solidFill>
          <a:latin typeface="+mn-lt"/>
          <a:ea typeface="+mn-ea"/>
          <a:cs typeface="+mn-cs"/>
        </a:defRPr>
      </a:lvl4pPr>
      <a:lvl5pPr marL="1827983" indent="0" algn="l" defTabSz="913992" rtl="0" eaLnBrk="1" latinLnBrk="0" hangingPunct="1">
        <a:spcBef>
          <a:spcPct val="20000"/>
        </a:spcBef>
        <a:buFontTx/>
        <a:buNone/>
        <a:defRPr kumimoji="1" sz="1600" kern="1200">
          <a:solidFill>
            <a:schemeClr val="tx1"/>
          </a:solidFill>
          <a:latin typeface="+mn-lt"/>
          <a:ea typeface="+mn-ea"/>
          <a:cs typeface="+mn-cs"/>
        </a:defRPr>
      </a:lvl5pPr>
      <a:lvl6pPr marL="2513476"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471"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465"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460"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3992" rtl="0" eaLnBrk="1" latinLnBrk="0" hangingPunct="1">
        <a:defRPr kumimoji="1" sz="1800" kern="1200">
          <a:solidFill>
            <a:schemeClr val="tx1"/>
          </a:solidFill>
          <a:latin typeface="+mn-lt"/>
          <a:ea typeface="+mn-ea"/>
          <a:cs typeface="+mn-cs"/>
        </a:defRPr>
      </a:lvl1pPr>
      <a:lvl2pPr marL="456996" algn="l" defTabSz="913992" rtl="0" eaLnBrk="1" latinLnBrk="0" hangingPunct="1">
        <a:defRPr kumimoji="1" sz="1800" kern="1200">
          <a:solidFill>
            <a:schemeClr val="tx1"/>
          </a:solidFill>
          <a:latin typeface="+mn-lt"/>
          <a:ea typeface="+mn-ea"/>
          <a:cs typeface="+mn-cs"/>
        </a:defRPr>
      </a:lvl2pPr>
      <a:lvl3pPr marL="913992" algn="l" defTabSz="913992" rtl="0" eaLnBrk="1" latinLnBrk="0" hangingPunct="1">
        <a:defRPr kumimoji="1" sz="1800" kern="1200">
          <a:solidFill>
            <a:schemeClr val="tx1"/>
          </a:solidFill>
          <a:latin typeface="+mn-lt"/>
          <a:ea typeface="+mn-ea"/>
          <a:cs typeface="+mn-cs"/>
        </a:defRPr>
      </a:lvl3pPr>
      <a:lvl4pPr marL="1370986" algn="l" defTabSz="913992" rtl="0" eaLnBrk="1" latinLnBrk="0" hangingPunct="1">
        <a:defRPr kumimoji="1" sz="1800" kern="1200">
          <a:solidFill>
            <a:schemeClr val="tx1"/>
          </a:solidFill>
          <a:latin typeface="+mn-lt"/>
          <a:ea typeface="+mn-ea"/>
          <a:cs typeface="+mn-cs"/>
        </a:defRPr>
      </a:lvl4pPr>
      <a:lvl5pPr marL="1827983" algn="l" defTabSz="913992" rtl="0" eaLnBrk="1" latinLnBrk="0" hangingPunct="1">
        <a:defRPr kumimoji="1" sz="1800" kern="1200">
          <a:solidFill>
            <a:schemeClr val="tx1"/>
          </a:solidFill>
          <a:latin typeface="+mn-lt"/>
          <a:ea typeface="+mn-ea"/>
          <a:cs typeface="+mn-cs"/>
        </a:defRPr>
      </a:lvl5pPr>
      <a:lvl6pPr marL="2284977" algn="l" defTabSz="913992" rtl="0" eaLnBrk="1" latinLnBrk="0" hangingPunct="1">
        <a:defRPr kumimoji="1" sz="1800" kern="1200">
          <a:solidFill>
            <a:schemeClr val="tx1"/>
          </a:solidFill>
          <a:latin typeface="+mn-lt"/>
          <a:ea typeface="+mn-ea"/>
          <a:cs typeface="+mn-cs"/>
        </a:defRPr>
      </a:lvl6pPr>
      <a:lvl7pPr marL="2741971" algn="l" defTabSz="913992" rtl="0" eaLnBrk="1" latinLnBrk="0" hangingPunct="1">
        <a:defRPr kumimoji="1" sz="1800" kern="1200">
          <a:solidFill>
            <a:schemeClr val="tx1"/>
          </a:solidFill>
          <a:latin typeface="+mn-lt"/>
          <a:ea typeface="+mn-ea"/>
          <a:cs typeface="+mn-cs"/>
        </a:defRPr>
      </a:lvl7pPr>
      <a:lvl8pPr marL="3198970" algn="l" defTabSz="913992" rtl="0" eaLnBrk="1" latinLnBrk="0" hangingPunct="1">
        <a:defRPr kumimoji="1" sz="1800" kern="1200">
          <a:solidFill>
            <a:schemeClr val="tx1"/>
          </a:solidFill>
          <a:latin typeface="+mn-lt"/>
          <a:ea typeface="+mn-ea"/>
          <a:cs typeface="+mn-cs"/>
        </a:defRPr>
      </a:lvl8pPr>
      <a:lvl9pPr marL="3655962" algn="l" defTabSz="913992"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1">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 id="2147484131" r:id="rId28"/>
    <p:sldLayoutId id="2147484132" r:id="rId29"/>
    <p:sldLayoutId id="2147484133" r:id="rId30"/>
    <p:sldLayoutId id="2147484134" r:id="rId31"/>
    <p:sldLayoutId id="2147484135" r:id="rId32"/>
    <p:sldLayoutId id="2147484136" r:id="rId33"/>
    <p:sldLayoutId id="2147484137" r:id="rId34"/>
    <p:sldLayoutId id="2147484138" r:id="rId35"/>
    <p:sldLayoutId id="2147484139" r:id="rId36"/>
    <p:sldLayoutId id="2147484140" r:id="rId37"/>
    <p:sldLayoutId id="2147484141" r:id="rId38"/>
    <p:sldLayoutId id="2147484142" r:id="rId39"/>
    <p:sldLayoutId id="2147484143" r:id="rId40"/>
    <p:sldLayoutId id="2147484144" r:id="rId41"/>
    <p:sldLayoutId id="2147484145" r:id="rId42"/>
    <p:sldLayoutId id="2147484146" r:id="rId43"/>
    <p:sldLayoutId id="2147484147" r:id="rId44"/>
    <p:sldLayoutId id="2147484148" r:id="rId45"/>
    <p:sldLayoutId id="2147484149" r:id="rId46"/>
    <p:sldLayoutId id="2147484150" r:id="rId47"/>
    <p:sldLayoutId id="2147484151" r:id="rId48"/>
    <p:sldLayoutId id="2147484152" r:id="rId49"/>
    <p:sldLayoutId id="2147484153" r:id="rId50"/>
    <p:sldLayoutId id="2147484154" r:id="rId51"/>
    <p:sldLayoutId id="2147484155" r:id="rId52"/>
    <p:sldLayoutId id="2147484156" r:id="rId53"/>
    <p:sldLayoutId id="2147484157" r:id="rId54"/>
    <p:sldLayoutId id="2147484158" r:id="rId55"/>
    <p:sldLayoutId id="2147484159" r:id="rId56"/>
    <p:sldLayoutId id="2147484160" r:id="rId57"/>
    <p:sldLayoutId id="2147484161" r:id="rId58"/>
    <p:sldLayoutId id="2147484162" r:id="rId59"/>
    <p:sldLayoutId id="2147484163" r:id="rId60"/>
    <p:sldLayoutId id="2147484164" r:id="rId61"/>
    <p:sldLayoutId id="2147484165" r:id="rId62"/>
    <p:sldLayoutId id="2147484166" r:id="rId63"/>
    <p:sldLayoutId id="2147484167" r:id="rId64"/>
    <p:sldLayoutId id="2147484168" r:id="rId65"/>
    <p:sldLayoutId id="2147484169" r:id="rId66"/>
    <p:sldLayoutId id="2147484170" r:id="rId67"/>
    <p:sldLayoutId id="2147484171" r:id="rId68"/>
    <p:sldLayoutId id="2147484172" r:id="rId69"/>
    <p:sldLayoutId id="2147484173" r:id="rId70"/>
    <p:sldLayoutId id="2147484174" r:id="rId71"/>
    <p:sldLayoutId id="2147484175" r:id="rId72"/>
    <p:sldLayoutId id="2147484176" r:id="rId73"/>
    <p:sldLayoutId id="2147484177" r:id="rId74"/>
    <p:sldLayoutId id="2147484178" r:id="rId75"/>
    <p:sldLayoutId id="2147484179" r:id="rId76"/>
    <p:sldLayoutId id="2147484180" r:id="rId77"/>
    <p:sldLayoutId id="2147484181" r:id="rId78"/>
    <p:sldLayoutId id="2147484182" r:id="rId79"/>
    <p:sldLayoutId id="2147484183" r:id="rId80"/>
    <p:sldLayoutId id="2147484184" r:id="rId81"/>
    <p:sldLayoutId id="2147484185" r:id="rId82"/>
    <p:sldLayoutId id="2147484186" r:id="rId83"/>
    <p:sldLayoutId id="2147484187" r:id="rId84"/>
    <p:sldLayoutId id="2147484188" r:id="rId85"/>
    <p:sldLayoutId id="2147484189" r:id="rId86"/>
    <p:sldLayoutId id="2147484201" r:id="rId87"/>
    <p:sldLayoutId id="2147484221" r:id="rId88"/>
    <p:sldLayoutId id="2147484222" r:id="rId89"/>
  </p:sldLayoutIdLst>
  <p:txStyles>
    <p:titleStyle>
      <a:lvl1pPr algn="ctr" defTabSz="914332" rtl="0" eaLnBrk="1" latinLnBrk="0" hangingPunct="1">
        <a:spcBef>
          <a:spcPct val="0"/>
        </a:spcBef>
        <a:buNone/>
        <a:defRPr kumimoji="1" sz="4900" kern="1200">
          <a:blipFill dpi="0" rotWithShape="1">
            <a:blip r:embed="rId92"/>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25219" y="168794"/>
            <a:ext cx="8068263" cy="912101"/>
          </a:xfrm>
          <a:prstGeom prst="rect">
            <a:avLst/>
          </a:prstGeom>
        </p:spPr>
        <p:txBody>
          <a:bodyPr vert="horz" lIns="8062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0" y="1247864"/>
            <a:ext cx="8326537" cy="4761395"/>
          </a:xfrm>
          <a:prstGeom prst="rect">
            <a:avLst/>
          </a:prstGeom>
        </p:spPr>
        <p:txBody>
          <a:bodyPr vert="horz" lIns="91426" tIns="45712" rIns="91426" bIns="45712" rtlCol="0">
            <a:normAutofit/>
          </a:bodyPr>
          <a:lstStyle/>
          <a:p>
            <a:pPr lvl="0"/>
            <a:r>
              <a:rPr kumimoji="1" lang="en-US" altLang="ja-JP" dirty="0"/>
              <a:t>Master Text</a:t>
            </a:r>
            <a:endParaRPr kumimoji="1" lang="ja-JP" altLang="en-US" dirty="0"/>
          </a:p>
        </p:txBody>
      </p:sp>
      <p:sp>
        <p:nvSpPr>
          <p:cNvPr id="7" name="正方形/長方形 6"/>
          <p:cNvSpPr/>
          <p:nvPr/>
        </p:nvSpPr>
        <p:spPr>
          <a:xfrm>
            <a:off x="314810" y="1013464"/>
            <a:ext cx="1853884" cy="56569"/>
          </a:xfrm>
          <a:prstGeom prst="rect">
            <a:avLst/>
          </a:prstGeom>
          <a:blipFill dpi="0" rotWithShape="1">
            <a:blip r:embed="rId37"/>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3" tIns="25597" rIns="51193" bIns="25597" rtlCol="0" anchor="ctr"/>
          <a:lstStyle/>
          <a:p>
            <a:pPr algn="l"/>
            <a:endParaRPr kumimoji="1" lang="ja-JP" altLang="en-US"/>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 id="2147484248" r:id="rId23"/>
    <p:sldLayoutId id="2147484249" r:id="rId24"/>
    <p:sldLayoutId id="2147484250" r:id="rId25"/>
    <p:sldLayoutId id="2147484251" r:id="rId26"/>
    <p:sldLayoutId id="2147484252" r:id="rId27"/>
    <p:sldLayoutId id="2147484253" r:id="rId28"/>
    <p:sldLayoutId id="2147484254" r:id="rId29"/>
    <p:sldLayoutId id="2147484255" r:id="rId30"/>
    <p:sldLayoutId id="2147484256" r:id="rId31"/>
    <p:sldLayoutId id="2147484257" r:id="rId32"/>
    <p:sldLayoutId id="2147484258" r:id="rId33"/>
    <p:sldLayoutId id="2147484259" r:id="rId3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264" rtl="0" eaLnBrk="1" latinLnBrk="0" hangingPunct="1">
        <a:spcBef>
          <a:spcPct val="0"/>
        </a:spcBef>
        <a:buNone/>
        <a:defRPr kumimoji="1" sz="4900" kern="1200">
          <a:blipFill dpi="0" rotWithShape="1">
            <a:blip r:embed="rId37"/>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264"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32" indent="0" algn="l" defTabSz="914264" rtl="0" eaLnBrk="1" latinLnBrk="0" hangingPunct="1">
        <a:spcBef>
          <a:spcPct val="20000"/>
        </a:spcBef>
        <a:buFontTx/>
        <a:buNone/>
        <a:defRPr kumimoji="1" sz="1600" kern="1200">
          <a:solidFill>
            <a:schemeClr val="tx1"/>
          </a:solidFill>
          <a:latin typeface="+mn-lt"/>
          <a:ea typeface="+mn-ea"/>
          <a:cs typeface="+mn-cs"/>
        </a:defRPr>
      </a:lvl2pPr>
      <a:lvl3pPr marL="914264" indent="0" algn="l" defTabSz="914264" rtl="0" eaLnBrk="1" latinLnBrk="0" hangingPunct="1">
        <a:spcBef>
          <a:spcPct val="20000"/>
        </a:spcBef>
        <a:buFontTx/>
        <a:buNone/>
        <a:defRPr kumimoji="1" sz="1600" kern="1200">
          <a:solidFill>
            <a:schemeClr val="tx1"/>
          </a:solidFill>
          <a:latin typeface="+mn-lt"/>
          <a:ea typeface="+mn-ea"/>
          <a:cs typeface="+mn-cs"/>
        </a:defRPr>
      </a:lvl3pPr>
      <a:lvl4pPr marL="1371394" indent="0" algn="l" defTabSz="914264" rtl="0" eaLnBrk="1" latinLnBrk="0" hangingPunct="1">
        <a:spcBef>
          <a:spcPct val="20000"/>
        </a:spcBef>
        <a:buFontTx/>
        <a:buNone/>
        <a:defRPr kumimoji="1" sz="1600" kern="1200">
          <a:solidFill>
            <a:schemeClr val="tx1"/>
          </a:solidFill>
          <a:latin typeface="+mn-lt"/>
          <a:ea typeface="+mn-ea"/>
          <a:cs typeface="+mn-cs"/>
        </a:defRPr>
      </a:lvl4pPr>
      <a:lvl5pPr marL="1828528" indent="0" algn="l" defTabSz="914264" rtl="0" eaLnBrk="1" latinLnBrk="0" hangingPunct="1">
        <a:spcBef>
          <a:spcPct val="20000"/>
        </a:spcBef>
        <a:buFontTx/>
        <a:buNone/>
        <a:defRPr kumimoji="1" sz="1600" kern="1200">
          <a:solidFill>
            <a:schemeClr val="tx1"/>
          </a:solidFill>
          <a:latin typeface="+mn-lt"/>
          <a:ea typeface="+mn-ea"/>
          <a:cs typeface="+mn-cs"/>
        </a:defRPr>
      </a:lvl5pPr>
      <a:lvl6pPr marL="2514224"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357"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488"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620"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264" rtl="0" eaLnBrk="1" latinLnBrk="0" hangingPunct="1">
        <a:defRPr kumimoji="1" sz="1800" kern="1200">
          <a:solidFill>
            <a:schemeClr val="tx1"/>
          </a:solidFill>
          <a:latin typeface="+mn-lt"/>
          <a:ea typeface="+mn-ea"/>
          <a:cs typeface="+mn-cs"/>
        </a:defRPr>
      </a:lvl1pPr>
      <a:lvl2pPr marL="457132" algn="l" defTabSz="914264" rtl="0" eaLnBrk="1" latinLnBrk="0" hangingPunct="1">
        <a:defRPr kumimoji="1" sz="1800" kern="1200">
          <a:solidFill>
            <a:schemeClr val="tx1"/>
          </a:solidFill>
          <a:latin typeface="+mn-lt"/>
          <a:ea typeface="+mn-ea"/>
          <a:cs typeface="+mn-cs"/>
        </a:defRPr>
      </a:lvl2pPr>
      <a:lvl3pPr marL="914264" algn="l" defTabSz="914264" rtl="0" eaLnBrk="1" latinLnBrk="0" hangingPunct="1">
        <a:defRPr kumimoji="1" sz="1800" kern="1200">
          <a:solidFill>
            <a:schemeClr val="tx1"/>
          </a:solidFill>
          <a:latin typeface="+mn-lt"/>
          <a:ea typeface="+mn-ea"/>
          <a:cs typeface="+mn-cs"/>
        </a:defRPr>
      </a:lvl3pPr>
      <a:lvl4pPr marL="1371394" algn="l" defTabSz="914264" rtl="0" eaLnBrk="1" latinLnBrk="0" hangingPunct="1">
        <a:defRPr kumimoji="1" sz="1800" kern="1200">
          <a:solidFill>
            <a:schemeClr val="tx1"/>
          </a:solidFill>
          <a:latin typeface="+mn-lt"/>
          <a:ea typeface="+mn-ea"/>
          <a:cs typeface="+mn-cs"/>
        </a:defRPr>
      </a:lvl4pPr>
      <a:lvl5pPr marL="1828528" algn="l" defTabSz="914264" rtl="0" eaLnBrk="1" latinLnBrk="0" hangingPunct="1">
        <a:defRPr kumimoji="1" sz="1800" kern="1200">
          <a:solidFill>
            <a:schemeClr val="tx1"/>
          </a:solidFill>
          <a:latin typeface="+mn-lt"/>
          <a:ea typeface="+mn-ea"/>
          <a:cs typeface="+mn-cs"/>
        </a:defRPr>
      </a:lvl5pPr>
      <a:lvl6pPr marL="2285658" algn="l" defTabSz="914264" rtl="0" eaLnBrk="1" latinLnBrk="0" hangingPunct="1">
        <a:defRPr kumimoji="1" sz="1800" kern="1200">
          <a:solidFill>
            <a:schemeClr val="tx1"/>
          </a:solidFill>
          <a:latin typeface="+mn-lt"/>
          <a:ea typeface="+mn-ea"/>
          <a:cs typeface="+mn-cs"/>
        </a:defRPr>
      </a:lvl6pPr>
      <a:lvl7pPr marL="2742791" algn="l" defTabSz="914264" rtl="0" eaLnBrk="1" latinLnBrk="0" hangingPunct="1">
        <a:defRPr kumimoji="1" sz="1800" kern="1200">
          <a:solidFill>
            <a:schemeClr val="tx1"/>
          </a:solidFill>
          <a:latin typeface="+mn-lt"/>
          <a:ea typeface="+mn-ea"/>
          <a:cs typeface="+mn-cs"/>
        </a:defRPr>
      </a:lvl7pPr>
      <a:lvl8pPr marL="3199923" algn="l" defTabSz="914264" rtl="0" eaLnBrk="1" latinLnBrk="0" hangingPunct="1">
        <a:defRPr kumimoji="1" sz="1800" kern="1200">
          <a:solidFill>
            <a:schemeClr val="tx1"/>
          </a:solidFill>
          <a:latin typeface="+mn-lt"/>
          <a:ea typeface="+mn-ea"/>
          <a:cs typeface="+mn-cs"/>
        </a:defRPr>
      </a:lvl8pPr>
      <a:lvl9pPr marL="3657054" algn="l" defTabSz="914264"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2">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193901" y="168795"/>
            <a:ext cx="4491392" cy="912101"/>
          </a:xfrm>
          <a:prstGeom prst="rect">
            <a:avLst/>
          </a:prstGeom>
        </p:spPr>
        <p:txBody>
          <a:bodyPr vert="horz" lIns="80614"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1" y="1247864"/>
            <a:ext cx="8326537" cy="4761395"/>
          </a:xfrm>
          <a:prstGeom prst="rect">
            <a:avLst/>
          </a:prstGeom>
        </p:spPr>
        <p:txBody>
          <a:bodyPr vert="horz" lIns="91419" tIns="45709" rIns="91419" bIns="45709" rtlCol="0">
            <a:normAutofit/>
          </a:bodyPr>
          <a:lstStyle/>
          <a:p>
            <a:pPr lvl="0"/>
            <a:r>
              <a:rPr kumimoji="1" lang="en-US" altLang="ja-JP" dirty="0"/>
              <a:t>Master Text</a:t>
            </a:r>
            <a:endParaRPr kumimoji="1" lang="ja-JP" altLang="en-US" dirty="0"/>
          </a:p>
        </p:txBody>
      </p:sp>
      <p:sp>
        <p:nvSpPr>
          <p:cNvPr id="7" name="正方形/長方形 6"/>
          <p:cNvSpPr/>
          <p:nvPr/>
        </p:nvSpPr>
        <p:spPr>
          <a:xfrm>
            <a:off x="4276523" y="1013465"/>
            <a:ext cx="1853884" cy="56569"/>
          </a:xfrm>
          <a:prstGeom prst="rect">
            <a:avLst/>
          </a:prstGeom>
          <a:blipFill dpi="0" rotWithShape="1">
            <a:blip r:embed="rId43"/>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282" r:id="rId22"/>
    <p:sldLayoutId id="2147484283" r:id="rId23"/>
    <p:sldLayoutId id="2147484284" r:id="rId24"/>
    <p:sldLayoutId id="2147484285" r:id="rId25"/>
    <p:sldLayoutId id="2147484286" r:id="rId26"/>
    <p:sldLayoutId id="2147484287" r:id="rId27"/>
    <p:sldLayoutId id="2147484288" r:id="rId28"/>
    <p:sldLayoutId id="2147484289" r:id="rId29"/>
    <p:sldLayoutId id="2147484290" r:id="rId30"/>
    <p:sldLayoutId id="2147484291" r:id="rId31"/>
    <p:sldLayoutId id="2147484292" r:id="rId32"/>
    <p:sldLayoutId id="2147484293" r:id="rId33"/>
    <p:sldLayoutId id="2147484294" r:id="rId34"/>
    <p:sldLayoutId id="2147484295" r:id="rId35"/>
    <p:sldLayoutId id="2147484296" r:id="rId36"/>
    <p:sldLayoutId id="2147484297" r:id="rId37"/>
    <p:sldLayoutId id="2147484298" r:id="rId38"/>
    <p:sldLayoutId id="2147484299" r:id="rId39"/>
    <p:sldLayoutId id="2147484300" r:id="rId4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96" rtl="0" eaLnBrk="1" latinLnBrk="0" hangingPunct="1">
        <a:spcBef>
          <a:spcPct val="0"/>
        </a:spcBef>
        <a:buNone/>
        <a:defRPr kumimoji="1" sz="4900" kern="1200">
          <a:blipFill dpi="0" rotWithShape="1">
            <a:blip r:embed="rId43"/>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96"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98" indent="0" algn="l" defTabSz="914196" rtl="0" eaLnBrk="1" latinLnBrk="0" hangingPunct="1">
        <a:spcBef>
          <a:spcPct val="20000"/>
        </a:spcBef>
        <a:buFontTx/>
        <a:buNone/>
        <a:defRPr kumimoji="1" sz="1600" kern="1200">
          <a:solidFill>
            <a:schemeClr val="tx1"/>
          </a:solidFill>
          <a:latin typeface="+mn-lt"/>
          <a:ea typeface="+mn-ea"/>
          <a:cs typeface="+mn-cs"/>
        </a:defRPr>
      </a:lvl2pPr>
      <a:lvl3pPr marL="914196" indent="0" algn="l" defTabSz="914196" rtl="0" eaLnBrk="1" latinLnBrk="0" hangingPunct="1">
        <a:spcBef>
          <a:spcPct val="20000"/>
        </a:spcBef>
        <a:buFontTx/>
        <a:buNone/>
        <a:defRPr kumimoji="1" sz="1600" kern="1200">
          <a:solidFill>
            <a:schemeClr val="tx1"/>
          </a:solidFill>
          <a:latin typeface="+mn-lt"/>
          <a:ea typeface="+mn-ea"/>
          <a:cs typeface="+mn-cs"/>
        </a:defRPr>
      </a:lvl3pPr>
      <a:lvl4pPr marL="1371292" indent="0" algn="l" defTabSz="914196" rtl="0" eaLnBrk="1" latinLnBrk="0" hangingPunct="1">
        <a:spcBef>
          <a:spcPct val="20000"/>
        </a:spcBef>
        <a:buFontTx/>
        <a:buNone/>
        <a:defRPr kumimoji="1" sz="1600" kern="1200">
          <a:solidFill>
            <a:schemeClr val="tx1"/>
          </a:solidFill>
          <a:latin typeface="+mn-lt"/>
          <a:ea typeface="+mn-ea"/>
          <a:cs typeface="+mn-cs"/>
        </a:defRPr>
      </a:lvl4pPr>
      <a:lvl5pPr marL="1828392" indent="0" algn="l" defTabSz="914196" rtl="0" eaLnBrk="1" latinLnBrk="0" hangingPunct="1">
        <a:spcBef>
          <a:spcPct val="20000"/>
        </a:spcBef>
        <a:buFontTx/>
        <a:buNone/>
        <a:defRPr kumimoji="1" sz="1600" kern="1200">
          <a:solidFill>
            <a:schemeClr val="tx1"/>
          </a:solidFill>
          <a:latin typeface="+mn-lt"/>
          <a:ea typeface="+mn-ea"/>
          <a:cs typeface="+mn-cs"/>
        </a:defRPr>
      </a:lvl5pPr>
      <a:lvl6pPr marL="2514037"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135"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232"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330"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96" rtl="0" eaLnBrk="1" latinLnBrk="0" hangingPunct="1">
        <a:defRPr kumimoji="1" sz="1800" kern="1200">
          <a:solidFill>
            <a:schemeClr val="tx1"/>
          </a:solidFill>
          <a:latin typeface="+mn-lt"/>
          <a:ea typeface="+mn-ea"/>
          <a:cs typeface="+mn-cs"/>
        </a:defRPr>
      </a:lvl1pPr>
      <a:lvl2pPr marL="457098" algn="l" defTabSz="914196" rtl="0" eaLnBrk="1" latinLnBrk="0" hangingPunct="1">
        <a:defRPr kumimoji="1" sz="1800" kern="1200">
          <a:solidFill>
            <a:schemeClr val="tx1"/>
          </a:solidFill>
          <a:latin typeface="+mn-lt"/>
          <a:ea typeface="+mn-ea"/>
          <a:cs typeface="+mn-cs"/>
        </a:defRPr>
      </a:lvl2pPr>
      <a:lvl3pPr marL="914196" algn="l" defTabSz="914196" rtl="0" eaLnBrk="1" latinLnBrk="0" hangingPunct="1">
        <a:defRPr kumimoji="1" sz="1800" kern="1200">
          <a:solidFill>
            <a:schemeClr val="tx1"/>
          </a:solidFill>
          <a:latin typeface="+mn-lt"/>
          <a:ea typeface="+mn-ea"/>
          <a:cs typeface="+mn-cs"/>
        </a:defRPr>
      </a:lvl3pPr>
      <a:lvl4pPr marL="1371292" algn="l" defTabSz="914196" rtl="0" eaLnBrk="1" latinLnBrk="0" hangingPunct="1">
        <a:defRPr kumimoji="1" sz="1800" kern="1200">
          <a:solidFill>
            <a:schemeClr val="tx1"/>
          </a:solidFill>
          <a:latin typeface="+mn-lt"/>
          <a:ea typeface="+mn-ea"/>
          <a:cs typeface="+mn-cs"/>
        </a:defRPr>
      </a:lvl4pPr>
      <a:lvl5pPr marL="1828392" algn="l" defTabSz="914196" rtl="0" eaLnBrk="1" latinLnBrk="0" hangingPunct="1">
        <a:defRPr kumimoji="1" sz="1800" kern="1200">
          <a:solidFill>
            <a:schemeClr val="tx1"/>
          </a:solidFill>
          <a:latin typeface="+mn-lt"/>
          <a:ea typeface="+mn-ea"/>
          <a:cs typeface="+mn-cs"/>
        </a:defRPr>
      </a:lvl5pPr>
      <a:lvl6pPr marL="2285488" algn="l" defTabSz="914196" rtl="0" eaLnBrk="1" latinLnBrk="0" hangingPunct="1">
        <a:defRPr kumimoji="1" sz="1800" kern="1200">
          <a:solidFill>
            <a:schemeClr val="tx1"/>
          </a:solidFill>
          <a:latin typeface="+mn-lt"/>
          <a:ea typeface="+mn-ea"/>
          <a:cs typeface="+mn-cs"/>
        </a:defRPr>
      </a:lvl6pPr>
      <a:lvl7pPr marL="2742586" algn="l" defTabSz="914196" rtl="0" eaLnBrk="1" latinLnBrk="0" hangingPunct="1">
        <a:defRPr kumimoji="1" sz="1800" kern="1200">
          <a:solidFill>
            <a:schemeClr val="tx1"/>
          </a:solidFill>
          <a:latin typeface="+mn-lt"/>
          <a:ea typeface="+mn-ea"/>
          <a:cs typeface="+mn-cs"/>
        </a:defRPr>
      </a:lvl7pPr>
      <a:lvl8pPr marL="3199684" algn="l" defTabSz="914196" rtl="0" eaLnBrk="1" latinLnBrk="0" hangingPunct="1">
        <a:defRPr kumimoji="1" sz="1800" kern="1200">
          <a:solidFill>
            <a:schemeClr val="tx1"/>
          </a:solidFill>
          <a:latin typeface="+mn-lt"/>
          <a:ea typeface="+mn-ea"/>
          <a:cs typeface="+mn-cs"/>
        </a:defRPr>
      </a:lvl8pPr>
      <a:lvl9pPr marL="3656781" algn="l" defTabSz="914196"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7">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21"/>
            <a:ext cx="9144000" cy="596687"/>
          </a:xfrm>
          <a:prstGeom prst="rect">
            <a:avLst/>
          </a:prstGeom>
          <a:blipFill dpi="0" rotWithShape="1">
            <a:blip r:embed="rId48"/>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bg1"/>
              </a:solidFill>
            </a:endParaRPr>
          </a:p>
        </p:txBody>
      </p:sp>
      <p:sp>
        <p:nvSpPr>
          <p:cNvPr id="3" name="テキスト プレースホルダー 2"/>
          <p:cNvSpPr>
            <a:spLocks noGrp="1"/>
          </p:cNvSpPr>
          <p:nvPr>
            <p:ph type="body" idx="1"/>
          </p:nvPr>
        </p:nvSpPr>
        <p:spPr>
          <a:xfrm>
            <a:off x="360273" y="1247867"/>
            <a:ext cx="8326537" cy="4761395"/>
          </a:xfrm>
          <a:prstGeom prst="rect">
            <a:avLst/>
          </a:prstGeom>
        </p:spPr>
        <p:txBody>
          <a:bodyPr vert="horz" lIns="91412" tIns="45706" rIns="91412" bIns="45706"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37" y="6356356"/>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9" name="直線コネクタ 8"/>
          <p:cNvCxnSpPr/>
          <p:nvPr/>
        </p:nvCxnSpPr>
        <p:spPr>
          <a:xfrm>
            <a:off x="36292"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 id="2147484337" r:id="rId36"/>
    <p:sldLayoutId id="2147484338" r:id="rId37"/>
    <p:sldLayoutId id="2147484339" r:id="rId38"/>
    <p:sldLayoutId id="2147484340" r:id="rId39"/>
    <p:sldLayoutId id="2147484341" r:id="rId40"/>
    <p:sldLayoutId id="2147484342" r:id="rId41"/>
    <p:sldLayoutId id="2147484343" r:id="rId42"/>
    <p:sldLayoutId id="2147484344" r:id="rId43"/>
    <p:sldLayoutId id="2147484345" r:id="rId44"/>
    <p:sldLayoutId id="2147484346" r:id="rId4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914128" rtl="0" eaLnBrk="1" latinLnBrk="0" hangingPunct="1">
        <a:spcBef>
          <a:spcPct val="0"/>
        </a:spcBef>
        <a:buNone/>
        <a:defRPr kumimoji="1" sz="4900" kern="1200">
          <a:blipFill dpi="0" rotWithShape="1">
            <a:blip r:embed="rId48"/>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28"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64" indent="0" algn="l" defTabSz="914128" rtl="0" eaLnBrk="1" latinLnBrk="0" hangingPunct="1">
        <a:spcBef>
          <a:spcPct val="20000"/>
        </a:spcBef>
        <a:buFontTx/>
        <a:buNone/>
        <a:defRPr kumimoji="1" sz="1600" kern="1200">
          <a:solidFill>
            <a:schemeClr val="tx1"/>
          </a:solidFill>
          <a:latin typeface="+mn-lt"/>
          <a:ea typeface="+mn-ea"/>
          <a:cs typeface="+mn-cs"/>
        </a:defRPr>
      </a:lvl2pPr>
      <a:lvl3pPr marL="914128" indent="0" algn="l" defTabSz="914128" rtl="0" eaLnBrk="1" latinLnBrk="0" hangingPunct="1">
        <a:spcBef>
          <a:spcPct val="20000"/>
        </a:spcBef>
        <a:buFontTx/>
        <a:buNone/>
        <a:defRPr kumimoji="1" sz="1600" kern="1200">
          <a:solidFill>
            <a:schemeClr val="tx1"/>
          </a:solidFill>
          <a:latin typeface="+mn-lt"/>
          <a:ea typeface="+mn-ea"/>
          <a:cs typeface="+mn-cs"/>
        </a:defRPr>
      </a:lvl3pPr>
      <a:lvl4pPr marL="1371190" indent="0" algn="l" defTabSz="914128" rtl="0" eaLnBrk="1" latinLnBrk="0" hangingPunct="1">
        <a:spcBef>
          <a:spcPct val="20000"/>
        </a:spcBef>
        <a:buFontTx/>
        <a:buNone/>
        <a:defRPr kumimoji="1" sz="1600" kern="1200">
          <a:solidFill>
            <a:schemeClr val="tx1"/>
          </a:solidFill>
          <a:latin typeface="+mn-lt"/>
          <a:ea typeface="+mn-ea"/>
          <a:cs typeface="+mn-cs"/>
        </a:defRPr>
      </a:lvl4pPr>
      <a:lvl5pPr marL="1828255" indent="0" algn="l" defTabSz="914128" rtl="0" eaLnBrk="1" latinLnBrk="0" hangingPunct="1">
        <a:spcBef>
          <a:spcPct val="20000"/>
        </a:spcBef>
        <a:buFontTx/>
        <a:buNone/>
        <a:defRPr kumimoji="1" sz="1600" kern="1200">
          <a:solidFill>
            <a:schemeClr val="tx1"/>
          </a:solidFill>
          <a:latin typeface="+mn-lt"/>
          <a:ea typeface="+mn-ea"/>
          <a:cs typeface="+mn-cs"/>
        </a:defRPr>
      </a:lvl5pPr>
      <a:lvl6pPr marL="251385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913"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977"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04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28" rtl="0" eaLnBrk="1" latinLnBrk="0" hangingPunct="1">
        <a:defRPr kumimoji="1" sz="1800" kern="1200">
          <a:solidFill>
            <a:schemeClr val="tx1"/>
          </a:solidFill>
          <a:latin typeface="+mn-lt"/>
          <a:ea typeface="+mn-ea"/>
          <a:cs typeface="+mn-cs"/>
        </a:defRPr>
      </a:lvl1pPr>
      <a:lvl2pPr marL="457064" algn="l" defTabSz="914128" rtl="0" eaLnBrk="1" latinLnBrk="0" hangingPunct="1">
        <a:defRPr kumimoji="1" sz="1800" kern="1200">
          <a:solidFill>
            <a:schemeClr val="tx1"/>
          </a:solidFill>
          <a:latin typeface="+mn-lt"/>
          <a:ea typeface="+mn-ea"/>
          <a:cs typeface="+mn-cs"/>
        </a:defRPr>
      </a:lvl2pPr>
      <a:lvl3pPr marL="914128" algn="l" defTabSz="914128" rtl="0" eaLnBrk="1" latinLnBrk="0" hangingPunct="1">
        <a:defRPr kumimoji="1" sz="1800" kern="1200">
          <a:solidFill>
            <a:schemeClr val="tx1"/>
          </a:solidFill>
          <a:latin typeface="+mn-lt"/>
          <a:ea typeface="+mn-ea"/>
          <a:cs typeface="+mn-cs"/>
        </a:defRPr>
      </a:lvl3pPr>
      <a:lvl4pPr marL="1371190" algn="l" defTabSz="914128" rtl="0" eaLnBrk="1" latinLnBrk="0" hangingPunct="1">
        <a:defRPr kumimoji="1" sz="1800" kern="1200">
          <a:solidFill>
            <a:schemeClr val="tx1"/>
          </a:solidFill>
          <a:latin typeface="+mn-lt"/>
          <a:ea typeface="+mn-ea"/>
          <a:cs typeface="+mn-cs"/>
        </a:defRPr>
      </a:lvl4pPr>
      <a:lvl5pPr marL="1828255" algn="l" defTabSz="914128" rtl="0" eaLnBrk="1" latinLnBrk="0" hangingPunct="1">
        <a:defRPr kumimoji="1" sz="1800" kern="1200">
          <a:solidFill>
            <a:schemeClr val="tx1"/>
          </a:solidFill>
          <a:latin typeface="+mn-lt"/>
          <a:ea typeface="+mn-ea"/>
          <a:cs typeface="+mn-cs"/>
        </a:defRPr>
      </a:lvl5pPr>
      <a:lvl6pPr marL="2285318" algn="l" defTabSz="914128" rtl="0" eaLnBrk="1" latinLnBrk="0" hangingPunct="1">
        <a:defRPr kumimoji="1" sz="1800" kern="1200">
          <a:solidFill>
            <a:schemeClr val="tx1"/>
          </a:solidFill>
          <a:latin typeface="+mn-lt"/>
          <a:ea typeface="+mn-ea"/>
          <a:cs typeface="+mn-cs"/>
        </a:defRPr>
      </a:lvl6pPr>
      <a:lvl7pPr marL="2742381" algn="l" defTabSz="914128" rtl="0" eaLnBrk="1" latinLnBrk="0" hangingPunct="1">
        <a:defRPr kumimoji="1" sz="1800" kern="1200">
          <a:solidFill>
            <a:schemeClr val="tx1"/>
          </a:solidFill>
          <a:latin typeface="+mn-lt"/>
          <a:ea typeface="+mn-ea"/>
          <a:cs typeface="+mn-cs"/>
        </a:defRPr>
      </a:lvl7pPr>
      <a:lvl8pPr marL="3199446" algn="l" defTabSz="914128" rtl="0" eaLnBrk="1" latinLnBrk="0" hangingPunct="1">
        <a:defRPr kumimoji="1" sz="1800" kern="1200">
          <a:solidFill>
            <a:schemeClr val="tx1"/>
          </a:solidFill>
          <a:latin typeface="+mn-lt"/>
          <a:ea typeface="+mn-ea"/>
          <a:cs typeface="+mn-cs"/>
        </a:defRPr>
      </a:lvl8pPr>
      <a:lvl9pPr marL="3656508" algn="l" defTabSz="914128" rtl="0" eaLnBrk="1" latinLnBrk="0" hangingPunct="1">
        <a:defRPr kumimoji="1"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168798"/>
            <a:ext cx="8229600" cy="912101"/>
          </a:xfrm>
          <a:prstGeom prst="rect">
            <a:avLst/>
          </a:prstGeom>
        </p:spPr>
        <p:txBody>
          <a:bodyPr vert="horz" lIns="80602"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4" y="1247868"/>
            <a:ext cx="8326537" cy="4761395"/>
          </a:xfrm>
          <a:prstGeom prst="rect">
            <a:avLst/>
          </a:prstGeom>
        </p:spPr>
        <p:txBody>
          <a:bodyPr vert="horz" lIns="91405" tIns="45702" rIns="91405" bIns="45702" rtlCol="0">
            <a:normAutofit/>
          </a:bodyPr>
          <a:lstStyle/>
          <a:p>
            <a:pPr lvl="0"/>
            <a:r>
              <a:rPr kumimoji="1" lang="en-US" altLang="ja-JP" dirty="0"/>
              <a:t>Master Text</a:t>
            </a:r>
            <a:endParaRPr kumimoji="1" lang="ja-JP" altLang="en-US" dirty="0"/>
          </a:p>
        </p:txBody>
      </p:sp>
      <p:sp>
        <p:nvSpPr>
          <p:cNvPr id="7" name="正方形/長方形 6"/>
          <p:cNvSpPr/>
          <p:nvPr/>
        </p:nvSpPr>
        <p:spPr>
          <a:xfrm>
            <a:off x="3645059" y="1013466"/>
            <a:ext cx="1853884" cy="56569"/>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10" name="グループ化 9"/>
          <p:cNvGrpSpPr/>
          <p:nvPr/>
        </p:nvGrpSpPr>
        <p:grpSpPr>
          <a:xfrm>
            <a:off x="8387761" y="226118"/>
            <a:ext cx="575232" cy="767111"/>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4348" r:id="rId1"/>
    <p:sldLayoutId id="2147484349"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914060" rtl="0" eaLnBrk="1" latinLnBrk="0" hangingPunct="1">
        <a:spcBef>
          <a:spcPct val="0"/>
        </a:spcBef>
        <a:buNone/>
        <a:defRPr kumimoji="1" sz="49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060"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30" indent="0" algn="l" defTabSz="914060" rtl="0" eaLnBrk="1" latinLnBrk="0" hangingPunct="1">
        <a:spcBef>
          <a:spcPct val="20000"/>
        </a:spcBef>
        <a:buFontTx/>
        <a:buNone/>
        <a:defRPr kumimoji="1" sz="1600" kern="1200">
          <a:solidFill>
            <a:schemeClr val="tx1"/>
          </a:solidFill>
          <a:latin typeface="+mn-lt"/>
          <a:ea typeface="+mn-ea"/>
          <a:cs typeface="+mn-cs"/>
        </a:defRPr>
      </a:lvl2pPr>
      <a:lvl3pPr marL="914060" indent="0" algn="l" defTabSz="914060" rtl="0" eaLnBrk="1" latinLnBrk="0" hangingPunct="1">
        <a:spcBef>
          <a:spcPct val="20000"/>
        </a:spcBef>
        <a:buFontTx/>
        <a:buNone/>
        <a:defRPr kumimoji="1" sz="1600" kern="1200">
          <a:solidFill>
            <a:schemeClr val="tx1"/>
          </a:solidFill>
          <a:latin typeface="+mn-lt"/>
          <a:ea typeface="+mn-ea"/>
          <a:cs typeface="+mn-cs"/>
        </a:defRPr>
      </a:lvl3pPr>
      <a:lvl4pPr marL="1371088" indent="0" algn="l" defTabSz="914060" rtl="0" eaLnBrk="1" latinLnBrk="0" hangingPunct="1">
        <a:spcBef>
          <a:spcPct val="20000"/>
        </a:spcBef>
        <a:buFontTx/>
        <a:buNone/>
        <a:defRPr kumimoji="1" sz="1600" kern="1200">
          <a:solidFill>
            <a:schemeClr val="tx1"/>
          </a:solidFill>
          <a:latin typeface="+mn-lt"/>
          <a:ea typeface="+mn-ea"/>
          <a:cs typeface="+mn-cs"/>
        </a:defRPr>
      </a:lvl4pPr>
      <a:lvl5pPr marL="1828119" indent="0" algn="l" defTabSz="914060" rtl="0" eaLnBrk="1" latinLnBrk="0" hangingPunct="1">
        <a:spcBef>
          <a:spcPct val="20000"/>
        </a:spcBef>
        <a:buFontTx/>
        <a:buNone/>
        <a:defRPr kumimoji="1" sz="1600" kern="1200">
          <a:solidFill>
            <a:schemeClr val="tx1"/>
          </a:solidFill>
          <a:latin typeface="+mn-lt"/>
          <a:ea typeface="+mn-ea"/>
          <a:cs typeface="+mn-cs"/>
        </a:defRPr>
      </a:lvl5pPr>
      <a:lvl6pPr marL="2513663"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692"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721"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750"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060" rtl="0" eaLnBrk="1" latinLnBrk="0" hangingPunct="1">
        <a:defRPr kumimoji="1" sz="1800" kern="1200">
          <a:solidFill>
            <a:schemeClr val="tx1"/>
          </a:solidFill>
          <a:latin typeface="+mn-lt"/>
          <a:ea typeface="+mn-ea"/>
          <a:cs typeface="+mn-cs"/>
        </a:defRPr>
      </a:lvl1pPr>
      <a:lvl2pPr marL="457030" algn="l" defTabSz="914060" rtl="0" eaLnBrk="1" latinLnBrk="0" hangingPunct="1">
        <a:defRPr kumimoji="1" sz="1800" kern="1200">
          <a:solidFill>
            <a:schemeClr val="tx1"/>
          </a:solidFill>
          <a:latin typeface="+mn-lt"/>
          <a:ea typeface="+mn-ea"/>
          <a:cs typeface="+mn-cs"/>
        </a:defRPr>
      </a:lvl2pPr>
      <a:lvl3pPr marL="914060" algn="l" defTabSz="914060" rtl="0" eaLnBrk="1" latinLnBrk="0" hangingPunct="1">
        <a:defRPr kumimoji="1" sz="1800" kern="1200">
          <a:solidFill>
            <a:schemeClr val="tx1"/>
          </a:solidFill>
          <a:latin typeface="+mn-lt"/>
          <a:ea typeface="+mn-ea"/>
          <a:cs typeface="+mn-cs"/>
        </a:defRPr>
      </a:lvl3pPr>
      <a:lvl4pPr marL="1371088" algn="l" defTabSz="914060" rtl="0" eaLnBrk="1" latinLnBrk="0" hangingPunct="1">
        <a:defRPr kumimoji="1" sz="1800" kern="1200">
          <a:solidFill>
            <a:schemeClr val="tx1"/>
          </a:solidFill>
          <a:latin typeface="+mn-lt"/>
          <a:ea typeface="+mn-ea"/>
          <a:cs typeface="+mn-cs"/>
        </a:defRPr>
      </a:lvl4pPr>
      <a:lvl5pPr marL="1828119" algn="l" defTabSz="914060" rtl="0" eaLnBrk="1" latinLnBrk="0" hangingPunct="1">
        <a:defRPr kumimoji="1" sz="1800" kern="1200">
          <a:solidFill>
            <a:schemeClr val="tx1"/>
          </a:solidFill>
          <a:latin typeface="+mn-lt"/>
          <a:ea typeface="+mn-ea"/>
          <a:cs typeface="+mn-cs"/>
        </a:defRPr>
      </a:lvl5pPr>
      <a:lvl6pPr marL="2285147" algn="l" defTabSz="914060" rtl="0" eaLnBrk="1" latinLnBrk="0" hangingPunct="1">
        <a:defRPr kumimoji="1" sz="1800" kern="1200">
          <a:solidFill>
            <a:schemeClr val="tx1"/>
          </a:solidFill>
          <a:latin typeface="+mn-lt"/>
          <a:ea typeface="+mn-ea"/>
          <a:cs typeface="+mn-cs"/>
        </a:defRPr>
      </a:lvl6pPr>
      <a:lvl7pPr marL="2742176" algn="l" defTabSz="914060" rtl="0" eaLnBrk="1" latinLnBrk="0" hangingPunct="1">
        <a:defRPr kumimoji="1" sz="1800" kern="1200">
          <a:solidFill>
            <a:schemeClr val="tx1"/>
          </a:solidFill>
          <a:latin typeface="+mn-lt"/>
          <a:ea typeface="+mn-ea"/>
          <a:cs typeface="+mn-cs"/>
        </a:defRPr>
      </a:lvl7pPr>
      <a:lvl8pPr marL="3199208" algn="l" defTabSz="914060" rtl="0" eaLnBrk="1" latinLnBrk="0" hangingPunct="1">
        <a:defRPr kumimoji="1" sz="1800" kern="1200">
          <a:solidFill>
            <a:schemeClr val="tx1"/>
          </a:solidFill>
          <a:latin typeface="+mn-lt"/>
          <a:ea typeface="+mn-ea"/>
          <a:cs typeface="+mn-cs"/>
        </a:defRPr>
      </a:lvl8pPr>
      <a:lvl9pPr marL="3656235" algn="l" defTabSz="914060" rtl="0" eaLnBrk="1" latinLnBrk="0" hangingPunct="1">
        <a:defRPr kumimoji="1"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9">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 id="2147484374" r:id="rId23"/>
    <p:sldLayoutId id="2147484375" r:id="rId24"/>
    <p:sldLayoutId id="2147484376" r:id="rId25"/>
    <p:sldLayoutId id="2147484377" r:id="rId26"/>
    <p:sldLayoutId id="2147484378" r:id="rId27"/>
    <p:sldLayoutId id="2147484379" r:id="rId28"/>
    <p:sldLayoutId id="2147484380" r:id="rId29"/>
    <p:sldLayoutId id="2147484381" r:id="rId30"/>
    <p:sldLayoutId id="2147484382" r:id="rId31"/>
    <p:sldLayoutId id="2147484383" r:id="rId32"/>
    <p:sldLayoutId id="2147484384" r:id="rId33"/>
    <p:sldLayoutId id="2147484385" r:id="rId34"/>
    <p:sldLayoutId id="2147484386" r:id="rId35"/>
    <p:sldLayoutId id="2147484387" r:id="rId36"/>
    <p:sldLayoutId id="2147484388" r:id="rId37"/>
    <p:sldLayoutId id="2147484389" r:id="rId38"/>
    <p:sldLayoutId id="2147484390" r:id="rId39"/>
    <p:sldLayoutId id="2147484391" r:id="rId40"/>
    <p:sldLayoutId id="2147484392" r:id="rId41"/>
    <p:sldLayoutId id="2147484393" r:id="rId42"/>
    <p:sldLayoutId id="2147484394" r:id="rId43"/>
    <p:sldLayoutId id="2147484395" r:id="rId44"/>
    <p:sldLayoutId id="2147484396" r:id="rId45"/>
    <p:sldLayoutId id="2147484397" r:id="rId46"/>
    <p:sldLayoutId id="2147484398" r:id="rId47"/>
    <p:sldLayoutId id="2147484399" r:id="rId48"/>
    <p:sldLayoutId id="2147484400" r:id="rId49"/>
    <p:sldLayoutId id="2147484401" r:id="rId50"/>
    <p:sldLayoutId id="2147484402" r:id="rId51"/>
    <p:sldLayoutId id="2147484403" r:id="rId52"/>
    <p:sldLayoutId id="2147484404" r:id="rId53"/>
    <p:sldLayoutId id="2147484405" r:id="rId54"/>
    <p:sldLayoutId id="2147484406" r:id="rId55"/>
    <p:sldLayoutId id="2147484407" r:id="rId56"/>
    <p:sldLayoutId id="2147484408" r:id="rId57"/>
    <p:sldLayoutId id="2147484409" r:id="rId58"/>
    <p:sldLayoutId id="2147484410" r:id="rId59"/>
    <p:sldLayoutId id="2147484411" r:id="rId60"/>
    <p:sldLayoutId id="2147484412" r:id="rId61"/>
    <p:sldLayoutId id="2147484413" r:id="rId62"/>
    <p:sldLayoutId id="2147484414" r:id="rId63"/>
    <p:sldLayoutId id="2147484415" r:id="rId64"/>
    <p:sldLayoutId id="2147484416" r:id="rId65"/>
    <p:sldLayoutId id="2147484417" r:id="rId66"/>
    <p:sldLayoutId id="2147484418" r:id="rId67"/>
    <p:sldLayoutId id="2147484419" r:id="rId68"/>
    <p:sldLayoutId id="2147484420" r:id="rId69"/>
    <p:sldLayoutId id="2147484421" r:id="rId70"/>
    <p:sldLayoutId id="2147484422" r:id="rId71"/>
    <p:sldLayoutId id="2147484423" r:id="rId72"/>
    <p:sldLayoutId id="2147484424" r:id="rId73"/>
    <p:sldLayoutId id="2147484425" r:id="rId74"/>
    <p:sldLayoutId id="2147484426" r:id="rId75"/>
    <p:sldLayoutId id="2147484427" r:id="rId76"/>
    <p:sldLayoutId id="2147484428" r:id="rId77"/>
    <p:sldLayoutId id="2147484429" r:id="rId78"/>
    <p:sldLayoutId id="2147484430" r:id="rId79"/>
    <p:sldLayoutId id="2147484431" r:id="rId80"/>
    <p:sldLayoutId id="2147484432" r:id="rId81"/>
    <p:sldLayoutId id="2147484433" r:id="rId82"/>
    <p:sldLayoutId id="2147484434" r:id="rId83"/>
    <p:sldLayoutId id="2147484435" r:id="rId84"/>
    <p:sldLayoutId id="2147484436" r:id="rId85"/>
    <p:sldLayoutId id="2147484437" r:id="rId86"/>
    <p:sldLayoutId id="2147484469" r:id="rId87"/>
  </p:sldLayoutIdLst>
  <p:txStyles>
    <p:titleStyle>
      <a:lvl1pPr algn="ctr" defTabSz="914332" rtl="0" eaLnBrk="1" latinLnBrk="0" hangingPunct="1">
        <a:spcBef>
          <a:spcPct val="0"/>
        </a:spcBef>
        <a:buNone/>
        <a:defRPr kumimoji="1" sz="4900" kern="1200">
          <a:blipFill dpi="0" rotWithShape="1">
            <a:blip r:embed="rId9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35000">
              <a:schemeClr val="bg1">
                <a:tint val="80000"/>
                <a:satMod val="300000"/>
              </a:schemeClr>
            </a:gs>
            <a:gs pos="100000">
              <a:schemeClr val="bg1">
                <a:shade val="30000"/>
                <a:satMod val="200000"/>
                <a:lumMod val="60000"/>
                <a:lumOff val="4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ja-JP"/>
              <a:t>Click to edit Master title style</a:t>
            </a:r>
            <a:endParaRPr lang="en-US"/>
          </a:p>
        </p:txBody>
      </p:sp>
      <p:sp>
        <p:nvSpPr>
          <p:cNvPr id="1027" name="Text Placeholder 2"/>
          <p:cNvSpPr>
            <a:spLocks noGrp="1"/>
          </p:cNvSpPr>
          <p:nvPr>
            <p:ph type="body" idx="1"/>
          </p:nvPr>
        </p:nvSpPr>
        <p:spPr bwMode="auto">
          <a:xfrm>
            <a:off x="457200" y="160020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endParaRPr lang="ja-JP" alt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fld id="{83976B17-1C66-45F4-8514-928D07136654}" type="slidenum">
              <a:rPr lang="ja-JP" altLang="en-US" smtClean="0"/>
              <a:pPr/>
              <a:t>‹#›</a:t>
            </a:fld>
            <a:endParaRPr lang="ja-JP" altLang="en-US"/>
          </a:p>
        </p:txBody>
      </p:sp>
    </p:spTree>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txStyles>
    <p:titleStyle>
      <a:lvl1pPr algn="ctr" rtl="0" eaLnBrk="1" fontAlgn="base" hangingPunct="1">
        <a:spcBef>
          <a:spcPct val="0"/>
        </a:spcBef>
        <a:spcAft>
          <a:spcPct val="0"/>
        </a:spcAft>
        <a:defRPr kumimoji="1" sz="4400" kern="1200">
          <a:solidFill>
            <a:schemeClr val="tx1"/>
          </a:solidFill>
          <a:latin typeface="Arial" pitchFamily="34" charset="0"/>
          <a:ea typeface="+mj-ea"/>
          <a:cs typeface="+mj-cs"/>
        </a:defRPr>
      </a:lvl1pPr>
      <a:lvl2pPr algn="ctr" rtl="0" eaLnBrk="1" fontAlgn="base" hangingPunct="1">
        <a:spcBef>
          <a:spcPct val="0"/>
        </a:spcBef>
        <a:spcAft>
          <a:spcPct val="0"/>
        </a:spcAft>
        <a:defRPr kumimoji="1" sz="4400">
          <a:solidFill>
            <a:schemeClr val="tx1"/>
          </a:solidFill>
          <a:latin typeface="Calibri" pitchFamily="34" charset="0"/>
        </a:defRPr>
      </a:lvl2pPr>
      <a:lvl3pPr algn="ctr" rtl="0" eaLnBrk="1" fontAlgn="base" hangingPunct="1">
        <a:spcBef>
          <a:spcPct val="0"/>
        </a:spcBef>
        <a:spcAft>
          <a:spcPct val="0"/>
        </a:spcAft>
        <a:defRPr kumimoji="1" sz="4400">
          <a:solidFill>
            <a:schemeClr val="tx1"/>
          </a:solidFill>
          <a:latin typeface="Calibri" pitchFamily="34" charset="0"/>
        </a:defRPr>
      </a:lvl3pPr>
      <a:lvl4pPr algn="ctr" rtl="0" eaLnBrk="1" fontAlgn="base" hangingPunct="1">
        <a:spcBef>
          <a:spcPct val="0"/>
        </a:spcBef>
        <a:spcAft>
          <a:spcPct val="0"/>
        </a:spcAft>
        <a:defRPr kumimoji="1" sz="4400">
          <a:solidFill>
            <a:schemeClr val="tx1"/>
          </a:solidFill>
          <a:latin typeface="Calibri" pitchFamily="34" charset="0"/>
        </a:defRPr>
      </a:lvl4pPr>
      <a:lvl5pPr algn="ctr" rtl="0" eaLnBrk="1" fontAlgn="base" hangingPunct="1">
        <a:spcBef>
          <a:spcPct val="0"/>
        </a:spcBef>
        <a:spcAft>
          <a:spcPct val="0"/>
        </a:spcAft>
        <a:defRPr kumimoji="1" sz="4400">
          <a:solidFill>
            <a:schemeClr val="tx1"/>
          </a:solidFill>
          <a:latin typeface="Calibri" pitchFamily="34" charset="0"/>
        </a:defRPr>
      </a:lvl5pPr>
      <a:lvl6pPr marL="457200" algn="ctr" rtl="0" eaLnBrk="1" fontAlgn="base" hangingPunct="1">
        <a:spcBef>
          <a:spcPct val="0"/>
        </a:spcBef>
        <a:spcAft>
          <a:spcPct val="0"/>
        </a:spcAft>
        <a:defRPr kumimoji="1" sz="4400">
          <a:solidFill>
            <a:schemeClr val="tx1"/>
          </a:solidFill>
          <a:latin typeface="Calibri" pitchFamily="34" charset="0"/>
        </a:defRPr>
      </a:lvl6pPr>
      <a:lvl7pPr marL="914400" algn="ctr" rtl="0" eaLnBrk="1" fontAlgn="base" hangingPunct="1">
        <a:spcBef>
          <a:spcPct val="0"/>
        </a:spcBef>
        <a:spcAft>
          <a:spcPct val="0"/>
        </a:spcAft>
        <a:defRPr kumimoji="1" sz="4400">
          <a:solidFill>
            <a:schemeClr val="tx1"/>
          </a:solidFill>
          <a:latin typeface="Calibri" pitchFamily="34" charset="0"/>
        </a:defRPr>
      </a:lvl7pPr>
      <a:lvl8pPr marL="1371600" algn="ctr" rtl="0" eaLnBrk="1" fontAlgn="base" hangingPunct="1">
        <a:spcBef>
          <a:spcPct val="0"/>
        </a:spcBef>
        <a:spcAft>
          <a:spcPct val="0"/>
        </a:spcAft>
        <a:defRPr kumimoji="1" sz="4400">
          <a:solidFill>
            <a:schemeClr val="tx1"/>
          </a:solidFill>
          <a:latin typeface="Calibri" pitchFamily="34" charset="0"/>
        </a:defRPr>
      </a:lvl8pPr>
      <a:lvl9pPr marL="1828800" algn="ctr" rtl="0" eaLnBrk="1" fontAlgn="base" hangingPunct="1">
        <a:spcBef>
          <a:spcPct val="0"/>
        </a:spcBef>
        <a:spcAft>
          <a:spcPct val="0"/>
        </a:spcAft>
        <a:defRPr kumimoji="1"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tx1"/>
          </a:solidFill>
          <a:latin typeface="Arial" pitchFamily="34" charset="0"/>
          <a:ea typeface="+mn-ea"/>
          <a:cs typeface="+mn-cs"/>
        </a:defRPr>
      </a:lvl1pPr>
      <a:lvl2pPr marL="742950" indent="-285750" algn="l" rtl="0" eaLnBrk="1" fontAlgn="base" hangingPunct="1">
        <a:spcBef>
          <a:spcPct val="20000"/>
        </a:spcBef>
        <a:spcAft>
          <a:spcPct val="0"/>
        </a:spcAft>
        <a:buFont typeface="Arial" charset="0"/>
        <a:buChar char="–"/>
        <a:defRPr kumimoji="1" sz="2800" kern="1200">
          <a:solidFill>
            <a:schemeClr val="tx1"/>
          </a:solidFill>
          <a:latin typeface="Arial" pitchFamily="34" charset="0"/>
          <a:ea typeface="+mn-ea"/>
          <a:cs typeface="+mn-cs"/>
        </a:defRPr>
      </a:lvl2pPr>
      <a:lvl3pPr marL="1143000" indent="-228600" algn="l" rtl="0" eaLnBrk="1" fontAlgn="base" hangingPunct="1">
        <a:spcBef>
          <a:spcPct val="20000"/>
        </a:spcBef>
        <a:spcAft>
          <a:spcPct val="0"/>
        </a:spcAft>
        <a:buFont typeface="Arial" charset="0"/>
        <a:buChar char="•"/>
        <a:defRPr kumimoji="1" sz="2400" kern="1200">
          <a:solidFill>
            <a:schemeClr val="tx1"/>
          </a:solidFill>
          <a:latin typeface="Arial" pitchFamily="34" charset="0"/>
          <a:ea typeface="+mn-ea"/>
          <a:cs typeface="+mn-cs"/>
        </a:defRPr>
      </a:lvl3pPr>
      <a:lvl4pPr marL="16002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4pPr>
      <a:lvl5pPr marL="20574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6A3629"/>
            </a:gs>
            <a:gs pos="100000">
              <a:srgbClr val="411B0E"/>
            </a:gs>
          </a:gsLst>
          <a:path path="circle">
            <a:fillToRect l="50000" t="50000" r="50000" b="50000"/>
          </a:path>
        </a:gra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ja-JP"/>
              <a:t>Click to edit Master title style</a:t>
            </a:r>
            <a:endParaRPr lang="en-US"/>
          </a:p>
        </p:txBody>
      </p:sp>
      <p:sp>
        <p:nvSpPr>
          <p:cNvPr id="2051" name="Text Placeholder 2"/>
          <p:cNvSpPr>
            <a:spLocks noGrp="1"/>
          </p:cNvSpPr>
          <p:nvPr>
            <p:ph type="body" idx="1"/>
          </p:nvPr>
        </p:nvSpPr>
        <p:spPr bwMode="auto">
          <a:xfrm>
            <a:off x="457200" y="160020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pPr>
              <a:defRPr/>
            </a:pPr>
            <a:fld id="{03BC7A9E-F1B1-436B-8872-76144C02D43C}" type="datetimeFigureOut">
              <a:rPr lang="en-US" smtClean="0"/>
              <a:pPr>
                <a:defRPr/>
              </a:pPr>
              <a:t>05/03/2019</a:t>
            </a:fld>
            <a:endParaRPr lang="en-US"/>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pPr>
              <a:defRPr/>
            </a:pPr>
            <a:endParaRPr 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pPr>
              <a:defRPr/>
            </a:pPr>
            <a:fld id="{350527A2-D83C-4E39-9C67-65DAC93BBC3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ctr" rtl="0" eaLnBrk="1" fontAlgn="base" hangingPunct="1">
        <a:spcBef>
          <a:spcPct val="0"/>
        </a:spcBef>
        <a:spcAft>
          <a:spcPct val="0"/>
        </a:spcAft>
        <a:defRPr kumimoji="1" sz="4400" kern="1200">
          <a:solidFill>
            <a:schemeClr val="tx1"/>
          </a:solidFill>
          <a:latin typeface="Arial" pitchFamily="34" charset="0"/>
          <a:ea typeface="+mj-ea"/>
          <a:cs typeface="+mj-cs"/>
        </a:defRPr>
      </a:lvl1pPr>
      <a:lvl2pPr algn="ctr" rtl="0" eaLnBrk="1" fontAlgn="base" hangingPunct="1">
        <a:spcBef>
          <a:spcPct val="0"/>
        </a:spcBef>
        <a:spcAft>
          <a:spcPct val="0"/>
        </a:spcAft>
        <a:defRPr kumimoji="1" sz="4400">
          <a:solidFill>
            <a:schemeClr val="tx1"/>
          </a:solidFill>
          <a:latin typeface="Calibri" pitchFamily="34" charset="0"/>
        </a:defRPr>
      </a:lvl2pPr>
      <a:lvl3pPr algn="ctr" rtl="0" eaLnBrk="1" fontAlgn="base" hangingPunct="1">
        <a:spcBef>
          <a:spcPct val="0"/>
        </a:spcBef>
        <a:spcAft>
          <a:spcPct val="0"/>
        </a:spcAft>
        <a:defRPr kumimoji="1" sz="4400">
          <a:solidFill>
            <a:schemeClr val="tx1"/>
          </a:solidFill>
          <a:latin typeface="Calibri" pitchFamily="34" charset="0"/>
        </a:defRPr>
      </a:lvl3pPr>
      <a:lvl4pPr algn="ctr" rtl="0" eaLnBrk="1" fontAlgn="base" hangingPunct="1">
        <a:spcBef>
          <a:spcPct val="0"/>
        </a:spcBef>
        <a:spcAft>
          <a:spcPct val="0"/>
        </a:spcAft>
        <a:defRPr kumimoji="1" sz="4400">
          <a:solidFill>
            <a:schemeClr val="tx1"/>
          </a:solidFill>
          <a:latin typeface="Calibri" pitchFamily="34" charset="0"/>
        </a:defRPr>
      </a:lvl4pPr>
      <a:lvl5pPr algn="ctr" rtl="0" eaLnBrk="1" fontAlgn="base" hangingPunct="1">
        <a:spcBef>
          <a:spcPct val="0"/>
        </a:spcBef>
        <a:spcAft>
          <a:spcPct val="0"/>
        </a:spcAft>
        <a:defRPr kumimoji="1" sz="4400">
          <a:solidFill>
            <a:schemeClr val="tx1"/>
          </a:solidFill>
          <a:latin typeface="Calibri" pitchFamily="34" charset="0"/>
        </a:defRPr>
      </a:lvl5pPr>
      <a:lvl6pPr marL="457200" algn="ctr" rtl="0" eaLnBrk="1" fontAlgn="base" hangingPunct="1">
        <a:spcBef>
          <a:spcPct val="0"/>
        </a:spcBef>
        <a:spcAft>
          <a:spcPct val="0"/>
        </a:spcAft>
        <a:defRPr kumimoji="1" sz="4400">
          <a:solidFill>
            <a:schemeClr val="tx1"/>
          </a:solidFill>
          <a:latin typeface="Calibri" pitchFamily="34" charset="0"/>
        </a:defRPr>
      </a:lvl6pPr>
      <a:lvl7pPr marL="914400" algn="ctr" rtl="0" eaLnBrk="1" fontAlgn="base" hangingPunct="1">
        <a:spcBef>
          <a:spcPct val="0"/>
        </a:spcBef>
        <a:spcAft>
          <a:spcPct val="0"/>
        </a:spcAft>
        <a:defRPr kumimoji="1" sz="4400">
          <a:solidFill>
            <a:schemeClr val="tx1"/>
          </a:solidFill>
          <a:latin typeface="Calibri" pitchFamily="34" charset="0"/>
        </a:defRPr>
      </a:lvl7pPr>
      <a:lvl8pPr marL="1371600" algn="ctr" rtl="0" eaLnBrk="1" fontAlgn="base" hangingPunct="1">
        <a:spcBef>
          <a:spcPct val="0"/>
        </a:spcBef>
        <a:spcAft>
          <a:spcPct val="0"/>
        </a:spcAft>
        <a:defRPr kumimoji="1" sz="4400">
          <a:solidFill>
            <a:schemeClr val="tx1"/>
          </a:solidFill>
          <a:latin typeface="Calibri" pitchFamily="34" charset="0"/>
        </a:defRPr>
      </a:lvl8pPr>
      <a:lvl9pPr marL="1828800" algn="ctr" rtl="0" eaLnBrk="1" fontAlgn="base" hangingPunct="1">
        <a:spcBef>
          <a:spcPct val="0"/>
        </a:spcBef>
        <a:spcAft>
          <a:spcPct val="0"/>
        </a:spcAft>
        <a:defRPr kumimoji="1"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tx1"/>
          </a:solidFill>
          <a:latin typeface="Arial" pitchFamily="34" charset="0"/>
          <a:ea typeface="+mn-ea"/>
          <a:cs typeface="+mn-cs"/>
        </a:defRPr>
      </a:lvl1pPr>
      <a:lvl2pPr marL="742950" indent="-285750" algn="l" rtl="0" eaLnBrk="1" fontAlgn="base" hangingPunct="1">
        <a:spcBef>
          <a:spcPct val="20000"/>
        </a:spcBef>
        <a:spcAft>
          <a:spcPct val="0"/>
        </a:spcAft>
        <a:buFont typeface="Arial" charset="0"/>
        <a:buChar char="–"/>
        <a:defRPr kumimoji="1" sz="2800" kern="1200">
          <a:solidFill>
            <a:schemeClr val="tx1"/>
          </a:solidFill>
          <a:latin typeface="Arial" pitchFamily="34" charset="0"/>
          <a:ea typeface="+mn-ea"/>
          <a:cs typeface="+mn-cs"/>
        </a:defRPr>
      </a:lvl2pPr>
      <a:lvl3pPr marL="1143000" indent="-228600" algn="l" rtl="0" eaLnBrk="1" fontAlgn="base" hangingPunct="1">
        <a:spcBef>
          <a:spcPct val="20000"/>
        </a:spcBef>
        <a:spcAft>
          <a:spcPct val="0"/>
        </a:spcAft>
        <a:buFont typeface="Arial" charset="0"/>
        <a:buChar char="•"/>
        <a:defRPr kumimoji="1" sz="2400" kern="1200">
          <a:solidFill>
            <a:schemeClr val="tx1"/>
          </a:solidFill>
          <a:latin typeface="Arial" pitchFamily="34" charset="0"/>
          <a:ea typeface="+mn-ea"/>
          <a:cs typeface="+mn-cs"/>
        </a:defRPr>
      </a:lvl3pPr>
      <a:lvl4pPr marL="16002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4pPr>
      <a:lvl5pPr marL="20574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1524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title</a:t>
            </a:r>
          </a:p>
        </p:txBody>
      </p:sp>
      <p:sp>
        <p:nvSpPr>
          <p:cNvPr id="3075" name="Text Placeholder 2"/>
          <p:cNvSpPr>
            <a:spLocks noGrp="1"/>
          </p:cNvSpPr>
          <p:nvPr>
            <p:ph type="body" idx="1"/>
          </p:nvPr>
        </p:nvSpPr>
        <p:spPr bwMode="auto">
          <a:xfrm>
            <a:off x="457200" y="1447801"/>
            <a:ext cx="8229600" cy="4678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pPr>
              <a:defRPr/>
            </a:pPr>
            <a:fld id="{BF7027C1-A402-4871-AB17-A555BEC24B88}" type="datetimeFigureOut">
              <a:rPr lang="en-US" smtClean="0"/>
              <a:pPr>
                <a:defRPr/>
              </a:pPr>
              <a:t>05/03/2019</a:t>
            </a:fld>
            <a:endParaRPr lang="en-US"/>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pPr>
              <a:defRPr/>
            </a:pPr>
            <a:endParaRPr 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pPr>
              <a:defRPr/>
            </a:pPr>
            <a:fld id="{6D7FF376-AA39-4F58-998D-A09828E851A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l" rtl="0" eaLnBrk="1" fontAlgn="base" hangingPunct="1">
        <a:spcBef>
          <a:spcPct val="0"/>
        </a:spcBef>
        <a:spcAft>
          <a:spcPct val="0"/>
        </a:spcAft>
        <a:defRPr kumimoji="1" sz="4800" kern="1200">
          <a:solidFill>
            <a:schemeClr val="bg1"/>
          </a:solidFill>
          <a:latin typeface="Times New Roman" pitchFamily="18" charset="0"/>
          <a:ea typeface="+mj-ea"/>
          <a:cs typeface="Times New Roman" pitchFamily="18" charset="0"/>
        </a:defRPr>
      </a:lvl1pPr>
      <a:lvl2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2pPr>
      <a:lvl3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3pPr>
      <a:lvl4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4pPr>
      <a:lvl5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5pPr>
      <a:lvl6pPr marL="4572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6pPr>
      <a:lvl7pPr marL="9144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7pPr>
      <a:lvl8pPr marL="13716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8pPr>
      <a:lvl9pPr marL="18288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bg1"/>
          </a:solidFill>
          <a:latin typeface="Times New Roman" pitchFamily="18" charset="0"/>
          <a:ea typeface="+mn-ea"/>
          <a:cs typeface="Times New Roman" pitchFamily="18" charset="0"/>
        </a:defRPr>
      </a:lvl1pPr>
      <a:lvl2pPr marL="742950" indent="-285750" algn="l" rtl="0" eaLnBrk="1" fontAlgn="base" hangingPunct="1">
        <a:spcBef>
          <a:spcPct val="20000"/>
        </a:spcBef>
        <a:spcAft>
          <a:spcPct val="0"/>
        </a:spcAft>
        <a:buFont typeface="Arial" charset="0"/>
        <a:buChar char="–"/>
        <a:defRPr kumimoji="1" sz="2800" kern="1200">
          <a:solidFill>
            <a:schemeClr val="bg1"/>
          </a:solidFill>
          <a:latin typeface="Times New Roman" pitchFamily="18" charset="0"/>
          <a:ea typeface="+mn-ea"/>
          <a:cs typeface="Times New Roman" pitchFamily="18" charset="0"/>
        </a:defRPr>
      </a:lvl2pPr>
      <a:lvl3pPr marL="1143000" indent="-228600" algn="l" rtl="0" eaLnBrk="1" fontAlgn="base" hangingPunct="1">
        <a:spcBef>
          <a:spcPct val="20000"/>
        </a:spcBef>
        <a:spcAft>
          <a:spcPct val="0"/>
        </a:spcAft>
        <a:buFont typeface="Arial" charset="0"/>
        <a:buChar char="•"/>
        <a:defRPr kumimoji="1" sz="2400" kern="1200">
          <a:solidFill>
            <a:schemeClr val="bg1"/>
          </a:solidFill>
          <a:latin typeface="Times New Roman" pitchFamily="18" charset="0"/>
          <a:ea typeface="+mn-ea"/>
          <a:cs typeface="Times New Roman" pitchFamily="18" charset="0"/>
        </a:defRPr>
      </a:lvl3pPr>
      <a:lvl4pPr marL="1600200" indent="-228600" algn="l" rtl="0" eaLnBrk="1" fontAlgn="base" hangingPunct="1">
        <a:spcBef>
          <a:spcPct val="20000"/>
        </a:spcBef>
        <a:spcAft>
          <a:spcPct val="0"/>
        </a:spcAft>
        <a:buFont typeface="Arial" charset="0"/>
        <a:buChar char="–"/>
        <a:defRPr kumimoji="1" sz="2000" kern="1200">
          <a:solidFill>
            <a:schemeClr val="bg1"/>
          </a:solidFill>
          <a:latin typeface="Times New Roman" pitchFamily="18" charset="0"/>
          <a:ea typeface="+mn-ea"/>
          <a:cs typeface="Times New Roman" pitchFamily="18" charset="0"/>
        </a:defRPr>
      </a:lvl4pPr>
      <a:lvl5pPr marL="2057400" indent="-228600" algn="l" rtl="0" eaLnBrk="1" fontAlgn="base" hangingPunct="1">
        <a:spcBef>
          <a:spcPct val="20000"/>
        </a:spcBef>
        <a:spcAft>
          <a:spcPct val="0"/>
        </a:spcAft>
        <a:buFont typeface="Arial" charset="0"/>
        <a:buChar char="»"/>
        <a:defRPr kumimoji="1" sz="2000" kern="1200">
          <a:solidFill>
            <a:schemeClr val="bg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4"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9"/>
            <a:ext cx="7924800" cy="1143000"/>
          </a:xfrm>
          <a:prstGeom prst="rect">
            <a:avLst/>
          </a:prstGeom>
        </p:spPr>
        <p:txBody>
          <a:bodyPr vert="horz" lIns="91440" tIns="45720" rIns="91440" bIns="45720" rtlCol="0" anchor="b" anchorCtr="0">
            <a:noAutofit/>
          </a:bodyPr>
          <a:lstStyle/>
          <a:p>
            <a:r>
              <a:rPr lang="en-US" altLang="ja-JP"/>
              <a:t>Click to edit Master title style</a:t>
            </a:r>
            <a:endParaRPr lang="en-US" dirty="0"/>
          </a:p>
        </p:txBody>
      </p:sp>
      <p:sp>
        <p:nvSpPr>
          <p:cNvPr id="3" name="Text Placeholder 2"/>
          <p:cNvSpPr>
            <a:spLocks noGrp="1"/>
          </p:cNvSpPr>
          <p:nvPr>
            <p:ph type="body" idx="1"/>
          </p:nvPr>
        </p:nvSpPr>
        <p:spPr>
          <a:xfrm>
            <a:off x="609600" y="1600201"/>
            <a:ext cx="7924800" cy="4525963"/>
          </a:xfrm>
          <a:prstGeom prst="rect">
            <a:avLst/>
          </a:prstGeom>
        </p:spPr>
        <p:txBody>
          <a:bodyPr vert="horz" lIns="91440" tIns="45720" rIns="91440" bIns="45720" rtlCol="0">
            <a:norm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2"/>
          </p:nvPr>
        </p:nvSpPr>
        <p:spPr>
          <a:xfrm>
            <a:off x="5715000" y="6356354"/>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DACC21FD-F93E-4F4B-852D-74643D3AA8EF}" type="datetimeFigureOut">
              <a:rPr lang="ja-JP" altLang="en-US" smtClean="0"/>
              <a:pPr/>
              <a:t>2019/3/5</a:t>
            </a:fld>
            <a:endParaRPr lang="ja-JP" altLang="en-US"/>
          </a:p>
        </p:txBody>
      </p:sp>
      <p:sp>
        <p:nvSpPr>
          <p:cNvPr id="5" name="Footer Placeholder 4"/>
          <p:cNvSpPr>
            <a:spLocks noGrp="1"/>
          </p:cNvSpPr>
          <p:nvPr>
            <p:ph type="ftr" sz="quarter" idx="3"/>
          </p:nvPr>
        </p:nvSpPr>
        <p:spPr>
          <a:xfrm>
            <a:off x="609600" y="6356354"/>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ja-JP" altLang="en-US"/>
          </a:p>
        </p:txBody>
      </p:sp>
      <p:sp>
        <p:nvSpPr>
          <p:cNvPr id="6" name="Slide Number Placeholder 5"/>
          <p:cNvSpPr>
            <a:spLocks noGrp="1"/>
          </p:cNvSpPr>
          <p:nvPr>
            <p:ph type="sldNum" sz="quarter" idx="4"/>
          </p:nvPr>
        </p:nvSpPr>
        <p:spPr>
          <a:xfrm>
            <a:off x="7543800" y="6356354"/>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83976B17-1C66-45F4-8514-928D07136654}" type="slidenum">
              <a:rPr lang="ja-JP" altLang="en-US" smtClean="0"/>
              <a:pPr/>
              <a:t>‹#›</a:t>
            </a:fld>
            <a:endParaRPr lang="ja-JP" altLang="en-US"/>
          </a:p>
        </p:txBody>
      </p:sp>
    </p:spTree>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4350" r:id="rId12"/>
  </p:sldLayoutIdLst>
  <p:txStyles>
    <p:titleStyle>
      <a:lvl1pPr algn="l" defTabSz="914400" rtl="0" eaLnBrk="1" latinLnBrk="0" hangingPunct="1">
        <a:spcBef>
          <a:spcPct val="0"/>
        </a:spcBef>
        <a:buNone/>
        <a:defRPr kumimoji="1" sz="3000" kern="1200" cap="all" spc="50" baseline="0">
          <a:solidFill>
            <a:schemeClr val="tx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4">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15"/>
            <a:ext cx="9144000" cy="596687"/>
          </a:xfrm>
          <a:prstGeom prst="rect">
            <a:avLst/>
          </a:prstGeom>
          <a:blipFill dpi="0" rotWithShape="1">
            <a:blip r:embed="rId45"/>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 name="タイトル プレースホルダー 1"/>
          <p:cNvSpPr>
            <a:spLocks noGrp="1"/>
          </p:cNvSpPr>
          <p:nvPr>
            <p:ph type="title"/>
          </p:nvPr>
        </p:nvSpPr>
        <p:spPr>
          <a:xfrm>
            <a:off x="457200" y="168792"/>
            <a:ext cx="8229600" cy="912101"/>
          </a:xfrm>
          <a:prstGeom prst="rect">
            <a:avLst/>
          </a:prstGeom>
        </p:spPr>
        <p:txBody>
          <a:bodyPr vert="horz" lIns="80626"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0" y="1247864"/>
            <a:ext cx="8326537" cy="4761395"/>
          </a:xfrm>
          <a:prstGeom prst="rect">
            <a:avLst/>
          </a:prstGeom>
        </p:spPr>
        <p:txBody>
          <a:bodyPr vert="horz" lIns="91433" tIns="45716" rIns="91433" bIns="45716"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sp>
        <p:nvSpPr>
          <p:cNvPr id="7" name="正方形/長方形 6"/>
          <p:cNvSpPr/>
          <p:nvPr/>
        </p:nvSpPr>
        <p:spPr>
          <a:xfrm>
            <a:off x="3645059" y="1013464"/>
            <a:ext cx="1853884" cy="56569"/>
          </a:xfrm>
          <a:prstGeom prst="rect">
            <a:avLst/>
          </a:prstGeom>
          <a:blipFill dpi="0" rotWithShape="1">
            <a:blip r:embed="rId4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9" name="直線コネクタ 8"/>
          <p:cNvCxnSpPr/>
          <p:nvPr/>
        </p:nvCxnSpPr>
        <p:spPr>
          <a:xfrm>
            <a:off x="36289" y="6332273"/>
            <a:ext cx="910771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8387761" y="226117"/>
            <a:ext cx="575232" cy="767111"/>
            <a:chOff x="7418859" y="2569953"/>
            <a:chExt cx="934639" cy="934639"/>
          </a:xfrm>
        </p:grpSpPr>
        <p:sp>
          <p:nvSpPr>
            <p:cNvPr id="11" name="涙形 10"/>
            <p:cNvSpPr/>
            <p:nvPr/>
          </p:nvSpPr>
          <p:spPr>
            <a:xfrm>
              <a:off x="7418859" y="2569953"/>
              <a:ext cx="934639" cy="934639"/>
            </a:xfrm>
            <a:prstGeom prst="teardrop">
              <a:avLst/>
            </a:prstGeom>
            <a:blipFill>
              <a:blip r:embed="rId4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206444656"/>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 id="2147484035" r:id="rId34"/>
    <p:sldLayoutId id="2147484036" r:id="rId35"/>
    <p:sldLayoutId id="2147484037" r:id="rId36"/>
    <p:sldLayoutId id="2147484038" r:id="rId37"/>
    <p:sldLayoutId id="2147484039" r:id="rId38"/>
    <p:sldLayoutId id="2147484040" r:id="rId39"/>
    <p:sldLayoutId id="2147484041" r:id="rId40"/>
    <p:sldLayoutId id="2147484042" r:id="rId41"/>
    <p:sldLayoutId id="2147484043" r:id="rId4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par>
                                <p:cTn id="30" presetID="16" presetClass="entr" presetSubtype="37"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outVertical)">
                                      <p:cBhvr>
                                        <p:cTn id="32" dur="500"/>
                                        <p:tgtEl>
                                          <p:spTgt spid="8"/>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outVertical)">
                                      <p:cBhvr>
                                        <p:cTn id="35" dur="500"/>
                                        <p:tgtEl>
                                          <p:spTgt spid="5"/>
                                        </p:tgtEl>
                                      </p:cBhvr>
                                    </p:animEffect>
                                  </p:childTnLst>
                                </p:cTn>
                              </p:par>
                              <p:par>
                                <p:cTn id="36" presetID="16" presetClass="entr" presetSubtype="37"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outVertic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 grpId="1"/>
      <p:bldP spid="2" grpId="2"/>
      <p:bldP spid="5" grpId="0"/>
      <p:bldP spid="7" grpId="0" animBg="1"/>
      <p:bldP spid="7" grpId="1" animBg="1"/>
      <p:bldP spid="6" grpId="0"/>
    </p:bldLst>
  </p:timing>
  <p:txStyles>
    <p:titleStyle>
      <a:lvl1pPr algn="ctr" defTabSz="914332" rtl="0" eaLnBrk="1" latinLnBrk="0" hangingPunct="1">
        <a:spcBef>
          <a:spcPct val="0"/>
        </a:spcBef>
        <a:buNone/>
        <a:defRPr kumimoji="1" sz="4900" kern="1200">
          <a:blipFill dpi="0" rotWithShape="1">
            <a:blip r:embed="rId4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8">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 id="2147484077" r:id="rId33"/>
    <p:sldLayoutId id="2147484078" r:id="rId34"/>
    <p:sldLayoutId id="2147484079" r:id="rId35"/>
    <p:sldLayoutId id="2147484080" r:id="rId36"/>
  </p:sldLayoutIdLst>
  <p:hf hdr="0" dt="0"/>
  <p:txStyles>
    <p:titleStyle>
      <a:lvl1pPr algn="ctr" defTabSz="914264" rtl="0" eaLnBrk="1" latinLnBrk="0" hangingPunct="1">
        <a:spcBef>
          <a:spcPct val="0"/>
        </a:spcBef>
        <a:buNone/>
        <a:defRPr kumimoji="1" sz="4900" kern="1200">
          <a:blipFill dpi="0" rotWithShape="1">
            <a:blip r:embed="rId3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264"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32" indent="0" algn="l" defTabSz="914264" rtl="0" eaLnBrk="1" latinLnBrk="0" hangingPunct="1">
        <a:spcBef>
          <a:spcPct val="20000"/>
        </a:spcBef>
        <a:buFontTx/>
        <a:buNone/>
        <a:defRPr kumimoji="1" sz="1600" kern="1200">
          <a:solidFill>
            <a:schemeClr val="tx1"/>
          </a:solidFill>
          <a:latin typeface="+mn-lt"/>
          <a:ea typeface="+mn-ea"/>
          <a:cs typeface="+mn-cs"/>
        </a:defRPr>
      </a:lvl2pPr>
      <a:lvl3pPr marL="914264" indent="0" algn="l" defTabSz="914264" rtl="0" eaLnBrk="1" latinLnBrk="0" hangingPunct="1">
        <a:spcBef>
          <a:spcPct val="20000"/>
        </a:spcBef>
        <a:buFontTx/>
        <a:buNone/>
        <a:defRPr kumimoji="1" sz="1600" kern="1200">
          <a:solidFill>
            <a:schemeClr val="tx1"/>
          </a:solidFill>
          <a:latin typeface="+mn-lt"/>
          <a:ea typeface="+mn-ea"/>
          <a:cs typeface="+mn-cs"/>
        </a:defRPr>
      </a:lvl3pPr>
      <a:lvl4pPr marL="1371394" indent="0" algn="l" defTabSz="914264" rtl="0" eaLnBrk="1" latinLnBrk="0" hangingPunct="1">
        <a:spcBef>
          <a:spcPct val="20000"/>
        </a:spcBef>
        <a:buFontTx/>
        <a:buNone/>
        <a:defRPr kumimoji="1" sz="1600" kern="1200">
          <a:solidFill>
            <a:schemeClr val="tx1"/>
          </a:solidFill>
          <a:latin typeface="+mn-lt"/>
          <a:ea typeface="+mn-ea"/>
          <a:cs typeface="+mn-cs"/>
        </a:defRPr>
      </a:lvl4pPr>
      <a:lvl5pPr marL="1828528" indent="0" algn="l" defTabSz="914264" rtl="0" eaLnBrk="1" latinLnBrk="0" hangingPunct="1">
        <a:spcBef>
          <a:spcPct val="20000"/>
        </a:spcBef>
        <a:buFontTx/>
        <a:buNone/>
        <a:defRPr kumimoji="1" sz="1600" kern="1200">
          <a:solidFill>
            <a:schemeClr val="tx1"/>
          </a:solidFill>
          <a:latin typeface="+mn-lt"/>
          <a:ea typeface="+mn-ea"/>
          <a:cs typeface="+mn-cs"/>
        </a:defRPr>
      </a:lvl5pPr>
      <a:lvl6pPr marL="2514224"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357"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488"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620"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264" rtl="0" eaLnBrk="1" latinLnBrk="0" hangingPunct="1">
        <a:defRPr kumimoji="1" sz="1800" kern="1200">
          <a:solidFill>
            <a:schemeClr val="tx1"/>
          </a:solidFill>
          <a:latin typeface="+mn-lt"/>
          <a:ea typeface="+mn-ea"/>
          <a:cs typeface="+mn-cs"/>
        </a:defRPr>
      </a:lvl1pPr>
      <a:lvl2pPr marL="457132" algn="l" defTabSz="914264" rtl="0" eaLnBrk="1" latinLnBrk="0" hangingPunct="1">
        <a:defRPr kumimoji="1" sz="1800" kern="1200">
          <a:solidFill>
            <a:schemeClr val="tx1"/>
          </a:solidFill>
          <a:latin typeface="+mn-lt"/>
          <a:ea typeface="+mn-ea"/>
          <a:cs typeface="+mn-cs"/>
        </a:defRPr>
      </a:lvl2pPr>
      <a:lvl3pPr marL="914264" algn="l" defTabSz="914264" rtl="0" eaLnBrk="1" latinLnBrk="0" hangingPunct="1">
        <a:defRPr kumimoji="1" sz="1800" kern="1200">
          <a:solidFill>
            <a:schemeClr val="tx1"/>
          </a:solidFill>
          <a:latin typeface="+mn-lt"/>
          <a:ea typeface="+mn-ea"/>
          <a:cs typeface="+mn-cs"/>
        </a:defRPr>
      </a:lvl3pPr>
      <a:lvl4pPr marL="1371394" algn="l" defTabSz="914264" rtl="0" eaLnBrk="1" latinLnBrk="0" hangingPunct="1">
        <a:defRPr kumimoji="1" sz="1800" kern="1200">
          <a:solidFill>
            <a:schemeClr val="tx1"/>
          </a:solidFill>
          <a:latin typeface="+mn-lt"/>
          <a:ea typeface="+mn-ea"/>
          <a:cs typeface="+mn-cs"/>
        </a:defRPr>
      </a:lvl4pPr>
      <a:lvl5pPr marL="1828528" algn="l" defTabSz="914264" rtl="0" eaLnBrk="1" latinLnBrk="0" hangingPunct="1">
        <a:defRPr kumimoji="1" sz="1800" kern="1200">
          <a:solidFill>
            <a:schemeClr val="tx1"/>
          </a:solidFill>
          <a:latin typeface="+mn-lt"/>
          <a:ea typeface="+mn-ea"/>
          <a:cs typeface="+mn-cs"/>
        </a:defRPr>
      </a:lvl5pPr>
      <a:lvl6pPr marL="2285658" algn="l" defTabSz="914264" rtl="0" eaLnBrk="1" latinLnBrk="0" hangingPunct="1">
        <a:defRPr kumimoji="1" sz="1800" kern="1200">
          <a:solidFill>
            <a:schemeClr val="tx1"/>
          </a:solidFill>
          <a:latin typeface="+mn-lt"/>
          <a:ea typeface="+mn-ea"/>
          <a:cs typeface="+mn-cs"/>
        </a:defRPr>
      </a:lvl6pPr>
      <a:lvl7pPr marL="2742791" algn="l" defTabSz="914264" rtl="0" eaLnBrk="1" latinLnBrk="0" hangingPunct="1">
        <a:defRPr kumimoji="1" sz="1800" kern="1200">
          <a:solidFill>
            <a:schemeClr val="tx1"/>
          </a:solidFill>
          <a:latin typeface="+mn-lt"/>
          <a:ea typeface="+mn-ea"/>
          <a:cs typeface="+mn-cs"/>
        </a:defRPr>
      </a:lvl7pPr>
      <a:lvl8pPr marL="3199923" algn="l" defTabSz="914264" rtl="0" eaLnBrk="1" latinLnBrk="0" hangingPunct="1">
        <a:defRPr kumimoji="1" sz="1800" kern="1200">
          <a:solidFill>
            <a:schemeClr val="tx1"/>
          </a:solidFill>
          <a:latin typeface="+mn-lt"/>
          <a:ea typeface="+mn-ea"/>
          <a:cs typeface="+mn-cs"/>
        </a:defRPr>
      </a:lvl8pPr>
      <a:lvl9pPr marL="3657054" algn="l" defTabSz="914264"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25219" y="168795"/>
            <a:ext cx="8068263" cy="912101"/>
          </a:xfrm>
          <a:prstGeom prst="rect">
            <a:avLst/>
          </a:prstGeom>
        </p:spPr>
        <p:txBody>
          <a:bodyPr vert="horz" lIns="80614"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1" y="1247864"/>
            <a:ext cx="8326537" cy="4761395"/>
          </a:xfrm>
          <a:prstGeom prst="rect">
            <a:avLst/>
          </a:prstGeom>
        </p:spPr>
        <p:txBody>
          <a:bodyPr vert="horz" lIns="91419" tIns="45709" rIns="91419" bIns="45709" rtlCol="0">
            <a:normAutofit/>
          </a:bodyPr>
          <a:lstStyle/>
          <a:p>
            <a:pPr lvl="0"/>
            <a:r>
              <a:rPr kumimoji="1" lang="en-US" altLang="ja-JP" dirty="0"/>
              <a:t>Master Text</a:t>
            </a:r>
            <a:endParaRPr kumimoji="1" lang="ja-JP" altLang="en-US" dirty="0"/>
          </a:p>
        </p:txBody>
      </p:sp>
      <p:sp>
        <p:nvSpPr>
          <p:cNvPr id="7" name="正方形/長方形 6"/>
          <p:cNvSpPr/>
          <p:nvPr/>
        </p:nvSpPr>
        <p:spPr>
          <a:xfrm>
            <a:off x="314810" y="1013465"/>
            <a:ext cx="1853884" cy="56569"/>
          </a:xfrm>
          <a:prstGeom prst="rect">
            <a:avLst/>
          </a:prstGeom>
          <a:blipFill dpi="0" rotWithShape="1">
            <a:blip r:embed="rId6"/>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96" rtl="0" eaLnBrk="1" latinLnBrk="0" hangingPunct="1">
        <a:spcBef>
          <a:spcPct val="0"/>
        </a:spcBef>
        <a:buNone/>
        <a:defRPr kumimoji="1" sz="4900" kern="1200">
          <a:blipFill dpi="0" rotWithShape="1">
            <a:blip r:embed="rId6"/>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96"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98" indent="0" algn="l" defTabSz="914196" rtl="0" eaLnBrk="1" latinLnBrk="0" hangingPunct="1">
        <a:spcBef>
          <a:spcPct val="20000"/>
        </a:spcBef>
        <a:buFontTx/>
        <a:buNone/>
        <a:defRPr kumimoji="1" sz="1600" kern="1200">
          <a:solidFill>
            <a:schemeClr val="tx1"/>
          </a:solidFill>
          <a:latin typeface="+mn-lt"/>
          <a:ea typeface="+mn-ea"/>
          <a:cs typeface="+mn-cs"/>
        </a:defRPr>
      </a:lvl2pPr>
      <a:lvl3pPr marL="914196" indent="0" algn="l" defTabSz="914196" rtl="0" eaLnBrk="1" latinLnBrk="0" hangingPunct="1">
        <a:spcBef>
          <a:spcPct val="20000"/>
        </a:spcBef>
        <a:buFontTx/>
        <a:buNone/>
        <a:defRPr kumimoji="1" sz="1600" kern="1200">
          <a:solidFill>
            <a:schemeClr val="tx1"/>
          </a:solidFill>
          <a:latin typeface="+mn-lt"/>
          <a:ea typeface="+mn-ea"/>
          <a:cs typeface="+mn-cs"/>
        </a:defRPr>
      </a:lvl3pPr>
      <a:lvl4pPr marL="1371292" indent="0" algn="l" defTabSz="914196" rtl="0" eaLnBrk="1" latinLnBrk="0" hangingPunct="1">
        <a:spcBef>
          <a:spcPct val="20000"/>
        </a:spcBef>
        <a:buFontTx/>
        <a:buNone/>
        <a:defRPr kumimoji="1" sz="1600" kern="1200">
          <a:solidFill>
            <a:schemeClr val="tx1"/>
          </a:solidFill>
          <a:latin typeface="+mn-lt"/>
          <a:ea typeface="+mn-ea"/>
          <a:cs typeface="+mn-cs"/>
        </a:defRPr>
      </a:lvl4pPr>
      <a:lvl5pPr marL="1828392" indent="0" algn="l" defTabSz="914196" rtl="0" eaLnBrk="1" latinLnBrk="0" hangingPunct="1">
        <a:spcBef>
          <a:spcPct val="20000"/>
        </a:spcBef>
        <a:buFontTx/>
        <a:buNone/>
        <a:defRPr kumimoji="1" sz="1600" kern="1200">
          <a:solidFill>
            <a:schemeClr val="tx1"/>
          </a:solidFill>
          <a:latin typeface="+mn-lt"/>
          <a:ea typeface="+mn-ea"/>
          <a:cs typeface="+mn-cs"/>
        </a:defRPr>
      </a:lvl5pPr>
      <a:lvl6pPr marL="2514037"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135"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232"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330"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96" rtl="0" eaLnBrk="1" latinLnBrk="0" hangingPunct="1">
        <a:defRPr kumimoji="1" sz="1800" kern="1200">
          <a:solidFill>
            <a:schemeClr val="tx1"/>
          </a:solidFill>
          <a:latin typeface="+mn-lt"/>
          <a:ea typeface="+mn-ea"/>
          <a:cs typeface="+mn-cs"/>
        </a:defRPr>
      </a:lvl1pPr>
      <a:lvl2pPr marL="457098" algn="l" defTabSz="914196" rtl="0" eaLnBrk="1" latinLnBrk="0" hangingPunct="1">
        <a:defRPr kumimoji="1" sz="1800" kern="1200">
          <a:solidFill>
            <a:schemeClr val="tx1"/>
          </a:solidFill>
          <a:latin typeface="+mn-lt"/>
          <a:ea typeface="+mn-ea"/>
          <a:cs typeface="+mn-cs"/>
        </a:defRPr>
      </a:lvl2pPr>
      <a:lvl3pPr marL="914196" algn="l" defTabSz="914196" rtl="0" eaLnBrk="1" latinLnBrk="0" hangingPunct="1">
        <a:defRPr kumimoji="1" sz="1800" kern="1200">
          <a:solidFill>
            <a:schemeClr val="tx1"/>
          </a:solidFill>
          <a:latin typeface="+mn-lt"/>
          <a:ea typeface="+mn-ea"/>
          <a:cs typeface="+mn-cs"/>
        </a:defRPr>
      </a:lvl3pPr>
      <a:lvl4pPr marL="1371292" algn="l" defTabSz="914196" rtl="0" eaLnBrk="1" latinLnBrk="0" hangingPunct="1">
        <a:defRPr kumimoji="1" sz="1800" kern="1200">
          <a:solidFill>
            <a:schemeClr val="tx1"/>
          </a:solidFill>
          <a:latin typeface="+mn-lt"/>
          <a:ea typeface="+mn-ea"/>
          <a:cs typeface="+mn-cs"/>
        </a:defRPr>
      </a:lvl4pPr>
      <a:lvl5pPr marL="1828392" algn="l" defTabSz="914196" rtl="0" eaLnBrk="1" latinLnBrk="0" hangingPunct="1">
        <a:defRPr kumimoji="1" sz="1800" kern="1200">
          <a:solidFill>
            <a:schemeClr val="tx1"/>
          </a:solidFill>
          <a:latin typeface="+mn-lt"/>
          <a:ea typeface="+mn-ea"/>
          <a:cs typeface="+mn-cs"/>
        </a:defRPr>
      </a:lvl5pPr>
      <a:lvl6pPr marL="2285488" algn="l" defTabSz="914196" rtl="0" eaLnBrk="1" latinLnBrk="0" hangingPunct="1">
        <a:defRPr kumimoji="1" sz="1800" kern="1200">
          <a:solidFill>
            <a:schemeClr val="tx1"/>
          </a:solidFill>
          <a:latin typeface="+mn-lt"/>
          <a:ea typeface="+mn-ea"/>
          <a:cs typeface="+mn-cs"/>
        </a:defRPr>
      </a:lvl6pPr>
      <a:lvl7pPr marL="2742586" algn="l" defTabSz="914196" rtl="0" eaLnBrk="1" latinLnBrk="0" hangingPunct="1">
        <a:defRPr kumimoji="1" sz="1800" kern="1200">
          <a:solidFill>
            <a:schemeClr val="tx1"/>
          </a:solidFill>
          <a:latin typeface="+mn-lt"/>
          <a:ea typeface="+mn-ea"/>
          <a:cs typeface="+mn-cs"/>
        </a:defRPr>
      </a:lvl7pPr>
      <a:lvl8pPr marL="3199684" algn="l" defTabSz="914196" rtl="0" eaLnBrk="1" latinLnBrk="0" hangingPunct="1">
        <a:defRPr kumimoji="1" sz="1800" kern="1200">
          <a:solidFill>
            <a:schemeClr val="tx1"/>
          </a:solidFill>
          <a:latin typeface="+mn-lt"/>
          <a:ea typeface="+mn-ea"/>
          <a:cs typeface="+mn-cs"/>
        </a:defRPr>
      </a:lvl8pPr>
      <a:lvl9pPr marL="3656781" algn="l" defTabSz="914196"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193901" y="168798"/>
            <a:ext cx="4491392" cy="912101"/>
          </a:xfrm>
          <a:prstGeom prst="rect">
            <a:avLst/>
          </a:prstGeom>
        </p:spPr>
        <p:txBody>
          <a:bodyPr vert="horz" lIns="80608"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3" y="1247867"/>
            <a:ext cx="8326537" cy="4761395"/>
          </a:xfrm>
          <a:prstGeom prst="rect">
            <a:avLst/>
          </a:prstGeom>
        </p:spPr>
        <p:txBody>
          <a:bodyPr vert="horz" lIns="91412" tIns="45706" rIns="91412" bIns="45706" rtlCol="0">
            <a:normAutofit/>
          </a:bodyPr>
          <a:lstStyle/>
          <a:p>
            <a:pPr lvl="0"/>
            <a:r>
              <a:rPr kumimoji="1" lang="en-US" altLang="ja-JP" dirty="0"/>
              <a:t>Master Text</a:t>
            </a:r>
            <a:endParaRPr kumimoji="1" lang="ja-JP" altLang="en-US" dirty="0"/>
          </a:p>
        </p:txBody>
      </p:sp>
      <p:sp>
        <p:nvSpPr>
          <p:cNvPr id="7" name="正方形/長方形 6"/>
          <p:cNvSpPr/>
          <p:nvPr/>
        </p:nvSpPr>
        <p:spPr>
          <a:xfrm>
            <a:off x="4276523" y="1013465"/>
            <a:ext cx="1853884" cy="56569"/>
          </a:xfrm>
          <a:prstGeom prst="rect">
            <a:avLst/>
          </a:prstGeom>
          <a:blipFill dpi="0" rotWithShape="1">
            <a:blip r:embed="rId9"/>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l"/>
            <a:endParaRPr kumimoji="1" lang="ja-JP" altLang="en-US"/>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28" rtl="0" eaLnBrk="1" latinLnBrk="0" hangingPunct="1">
        <a:spcBef>
          <a:spcPct val="0"/>
        </a:spcBef>
        <a:buNone/>
        <a:defRPr kumimoji="1" sz="4900" kern="1200">
          <a:blipFill dpi="0" rotWithShape="1">
            <a:blip r:embed="rId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28"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64" indent="0" algn="l" defTabSz="914128" rtl="0" eaLnBrk="1" latinLnBrk="0" hangingPunct="1">
        <a:spcBef>
          <a:spcPct val="20000"/>
        </a:spcBef>
        <a:buFontTx/>
        <a:buNone/>
        <a:defRPr kumimoji="1" sz="1600" kern="1200">
          <a:solidFill>
            <a:schemeClr val="tx1"/>
          </a:solidFill>
          <a:latin typeface="+mn-lt"/>
          <a:ea typeface="+mn-ea"/>
          <a:cs typeface="+mn-cs"/>
        </a:defRPr>
      </a:lvl2pPr>
      <a:lvl3pPr marL="914128" indent="0" algn="l" defTabSz="914128" rtl="0" eaLnBrk="1" latinLnBrk="0" hangingPunct="1">
        <a:spcBef>
          <a:spcPct val="20000"/>
        </a:spcBef>
        <a:buFontTx/>
        <a:buNone/>
        <a:defRPr kumimoji="1" sz="1600" kern="1200">
          <a:solidFill>
            <a:schemeClr val="tx1"/>
          </a:solidFill>
          <a:latin typeface="+mn-lt"/>
          <a:ea typeface="+mn-ea"/>
          <a:cs typeface="+mn-cs"/>
        </a:defRPr>
      </a:lvl3pPr>
      <a:lvl4pPr marL="1371190" indent="0" algn="l" defTabSz="914128" rtl="0" eaLnBrk="1" latinLnBrk="0" hangingPunct="1">
        <a:spcBef>
          <a:spcPct val="20000"/>
        </a:spcBef>
        <a:buFontTx/>
        <a:buNone/>
        <a:defRPr kumimoji="1" sz="1600" kern="1200">
          <a:solidFill>
            <a:schemeClr val="tx1"/>
          </a:solidFill>
          <a:latin typeface="+mn-lt"/>
          <a:ea typeface="+mn-ea"/>
          <a:cs typeface="+mn-cs"/>
        </a:defRPr>
      </a:lvl4pPr>
      <a:lvl5pPr marL="1828255" indent="0" algn="l" defTabSz="914128" rtl="0" eaLnBrk="1" latinLnBrk="0" hangingPunct="1">
        <a:spcBef>
          <a:spcPct val="20000"/>
        </a:spcBef>
        <a:buFontTx/>
        <a:buNone/>
        <a:defRPr kumimoji="1" sz="1600" kern="1200">
          <a:solidFill>
            <a:schemeClr val="tx1"/>
          </a:solidFill>
          <a:latin typeface="+mn-lt"/>
          <a:ea typeface="+mn-ea"/>
          <a:cs typeface="+mn-cs"/>
        </a:defRPr>
      </a:lvl5pPr>
      <a:lvl6pPr marL="251385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913"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977"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04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28" rtl="0" eaLnBrk="1" latinLnBrk="0" hangingPunct="1">
        <a:defRPr kumimoji="1" sz="1800" kern="1200">
          <a:solidFill>
            <a:schemeClr val="tx1"/>
          </a:solidFill>
          <a:latin typeface="+mn-lt"/>
          <a:ea typeface="+mn-ea"/>
          <a:cs typeface="+mn-cs"/>
        </a:defRPr>
      </a:lvl1pPr>
      <a:lvl2pPr marL="457064" algn="l" defTabSz="914128" rtl="0" eaLnBrk="1" latinLnBrk="0" hangingPunct="1">
        <a:defRPr kumimoji="1" sz="1800" kern="1200">
          <a:solidFill>
            <a:schemeClr val="tx1"/>
          </a:solidFill>
          <a:latin typeface="+mn-lt"/>
          <a:ea typeface="+mn-ea"/>
          <a:cs typeface="+mn-cs"/>
        </a:defRPr>
      </a:lvl2pPr>
      <a:lvl3pPr marL="914128" algn="l" defTabSz="914128" rtl="0" eaLnBrk="1" latinLnBrk="0" hangingPunct="1">
        <a:defRPr kumimoji="1" sz="1800" kern="1200">
          <a:solidFill>
            <a:schemeClr val="tx1"/>
          </a:solidFill>
          <a:latin typeface="+mn-lt"/>
          <a:ea typeface="+mn-ea"/>
          <a:cs typeface="+mn-cs"/>
        </a:defRPr>
      </a:lvl3pPr>
      <a:lvl4pPr marL="1371190" algn="l" defTabSz="914128" rtl="0" eaLnBrk="1" latinLnBrk="0" hangingPunct="1">
        <a:defRPr kumimoji="1" sz="1800" kern="1200">
          <a:solidFill>
            <a:schemeClr val="tx1"/>
          </a:solidFill>
          <a:latin typeface="+mn-lt"/>
          <a:ea typeface="+mn-ea"/>
          <a:cs typeface="+mn-cs"/>
        </a:defRPr>
      </a:lvl4pPr>
      <a:lvl5pPr marL="1828255" algn="l" defTabSz="914128" rtl="0" eaLnBrk="1" latinLnBrk="0" hangingPunct="1">
        <a:defRPr kumimoji="1" sz="1800" kern="1200">
          <a:solidFill>
            <a:schemeClr val="tx1"/>
          </a:solidFill>
          <a:latin typeface="+mn-lt"/>
          <a:ea typeface="+mn-ea"/>
          <a:cs typeface="+mn-cs"/>
        </a:defRPr>
      </a:lvl5pPr>
      <a:lvl6pPr marL="2285318" algn="l" defTabSz="914128" rtl="0" eaLnBrk="1" latinLnBrk="0" hangingPunct="1">
        <a:defRPr kumimoji="1" sz="1800" kern="1200">
          <a:solidFill>
            <a:schemeClr val="tx1"/>
          </a:solidFill>
          <a:latin typeface="+mn-lt"/>
          <a:ea typeface="+mn-ea"/>
          <a:cs typeface="+mn-cs"/>
        </a:defRPr>
      </a:lvl6pPr>
      <a:lvl7pPr marL="2742381" algn="l" defTabSz="914128" rtl="0" eaLnBrk="1" latinLnBrk="0" hangingPunct="1">
        <a:defRPr kumimoji="1" sz="1800" kern="1200">
          <a:solidFill>
            <a:schemeClr val="tx1"/>
          </a:solidFill>
          <a:latin typeface="+mn-lt"/>
          <a:ea typeface="+mn-ea"/>
          <a:cs typeface="+mn-cs"/>
        </a:defRPr>
      </a:lvl7pPr>
      <a:lvl8pPr marL="3199446" algn="l" defTabSz="914128" rtl="0" eaLnBrk="1" latinLnBrk="0" hangingPunct="1">
        <a:defRPr kumimoji="1" sz="1800" kern="1200">
          <a:solidFill>
            <a:schemeClr val="tx1"/>
          </a:solidFill>
          <a:latin typeface="+mn-lt"/>
          <a:ea typeface="+mn-ea"/>
          <a:cs typeface="+mn-cs"/>
        </a:defRPr>
      </a:lvl8pPr>
      <a:lvl9pPr marL="3656508" algn="l" defTabSz="914128"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42.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6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64.xml"/><Relationship Id="rId4" Type="http://schemas.openxmlformats.org/officeDocument/2006/relationships/image" Target="../media/image34.sv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8.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6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6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6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6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71.xml"/><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4.xml"/><Relationship Id="rId1" Type="http://schemas.openxmlformats.org/officeDocument/2006/relationships/slideLayout" Target="../slideLayouts/slideLayout37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64.xml"/><Relationship Id="rId4" Type="http://schemas.openxmlformats.org/officeDocument/2006/relationships/image" Target="../media/image4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6.xml"/></Relationships>
</file>

<file path=ppt/slides/_rels/slide36.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svg"/><Relationship Id="rId18" Type="http://schemas.openxmlformats.org/officeDocument/2006/relationships/image" Target="../media/image51.png"/><Relationship Id="rId26" Type="http://schemas.openxmlformats.org/officeDocument/2006/relationships/image" Target="../media/image63.svg"/><Relationship Id="rId3" Type="http://schemas.openxmlformats.org/officeDocument/2006/relationships/image" Target="../media/image42.png"/><Relationship Id="rId21" Type="http://schemas.openxmlformats.org/officeDocument/2006/relationships/image" Target="../media/image53.png"/><Relationship Id="rId7" Type="http://schemas.openxmlformats.org/officeDocument/2006/relationships/image" Target="../media/image45.png"/><Relationship Id="rId12" Type="http://schemas.openxmlformats.org/officeDocument/2006/relationships/image" Target="../media/image48.png"/><Relationship Id="rId17" Type="http://schemas.openxmlformats.org/officeDocument/2006/relationships/image" Target="../media/image54.svg"/><Relationship Id="rId25" Type="http://schemas.openxmlformats.org/officeDocument/2006/relationships/image" Target="../media/image55.png"/><Relationship Id="rId2" Type="http://schemas.openxmlformats.org/officeDocument/2006/relationships/notesSlide" Target="../notesSlides/notesSlide34.xml"/><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197.xml"/><Relationship Id="rId6" Type="http://schemas.openxmlformats.org/officeDocument/2006/relationships/image" Target="../media/image44.png"/><Relationship Id="rId11" Type="http://schemas.openxmlformats.org/officeDocument/2006/relationships/image" Target="../media/image48.svg"/><Relationship Id="rId24" Type="http://schemas.openxmlformats.org/officeDocument/2006/relationships/image" Target="../media/image61.svg"/><Relationship Id="rId5" Type="http://schemas.openxmlformats.org/officeDocument/2006/relationships/image" Target="../media/image43.png"/><Relationship Id="rId15" Type="http://schemas.openxmlformats.org/officeDocument/2006/relationships/image" Target="../media/image52.svg"/><Relationship Id="rId23" Type="http://schemas.openxmlformats.org/officeDocument/2006/relationships/image" Target="../media/image54.png"/><Relationship Id="rId28" Type="http://schemas.openxmlformats.org/officeDocument/2006/relationships/image" Target="../media/image65.svg"/><Relationship Id="rId10" Type="http://schemas.openxmlformats.org/officeDocument/2006/relationships/image" Target="../media/image47.png"/><Relationship Id="rId19" Type="http://schemas.openxmlformats.org/officeDocument/2006/relationships/image" Target="../media/image56.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49.png"/><Relationship Id="rId22" Type="http://schemas.openxmlformats.org/officeDocument/2006/relationships/image" Target="../media/image59.svg"/><Relationship Id="rId27"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6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55.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5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4.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64.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pic>
        <p:nvPicPr>
          <p:cNvPr id="1026" name="Picture 2" descr="E:\share\Presentation\Graphql\Document\image\graphql-c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151116"/>
            <a:ext cx="4572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a:spLocks noChangeArrowheads="1"/>
          </p:cNvSpPr>
          <p:nvPr/>
        </p:nvSpPr>
        <p:spPr bwMode="auto">
          <a:xfrm>
            <a:off x="5364088" y="5949280"/>
            <a:ext cx="3779912"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eaLnBrk="1" hangingPunct="1"/>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Prepared by : </a:t>
            </a:r>
            <a:r>
              <a:rPr lang="en-US" altLang="ja-JP"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Phạm Phú Minh Quân</a:t>
            </a:r>
          </a:p>
          <a:p>
            <a:pPr eaLnBrk="1" hangingPunct="1"/>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Nguyễn</a:t>
            </a:r>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Đình</a:t>
            </a:r>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Toàn</a:t>
            </a:r>
            <a:endPar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endParaRPr>
          </a:p>
          <a:p>
            <a:pPr eaLnBrk="1" hangingPunct="1"/>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Châu</a:t>
            </a:r>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Trần</a:t>
            </a:r>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Dũng</a:t>
            </a:r>
            <a:endPar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endParaRPr>
          </a:p>
        </p:txBody>
      </p:sp>
    </p:spTree>
    <p:extLst>
      <p:ext uri="{BB962C8B-B14F-4D97-AF65-F5344CB8AC3E}">
        <p14:creationId xmlns:p14="http://schemas.microsoft.com/office/powerpoint/2010/main" val="383509959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AAAF212-FAA0-41EC-9039-03849E53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664" y="1490391"/>
            <a:ext cx="5738496" cy="4026841"/>
          </a:xfrm>
          <a:prstGeom prst="rect">
            <a:avLst/>
          </a:prstGeom>
        </p:spPr>
      </p:pic>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Vấn</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đề</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của</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RestAPI</a:t>
            </a:r>
            <a:endParaRPr lang="ja-JP" altLang="en-US" sz="6000" dirty="0">
              <a:solidFill>
                <a:srgbClr val="FFFFFF"/>
              </a:solidFill>
              <a:effectLst/>
              <a:latin typeface="Open Sans" panose="020B0606030504020204"/>
            </a:endParaRPr>
          </a:p>
        </p:txBody>
      </p:sp>
      <p:sp>
        <p:nvSpPr>
          <p:cNvPr id="15" name="Text Placeholder 11">
            <a:extLst>
              <a:ext uri="{FF2B5EF4-FFF2-40B4-BE49-F238E27FC236}">
                <a16:creationId xmlns:a16="http://schemas.microsoft.com/office/drawing/2014/main" xmlns="" id="{9489A6FB-A853-4B62-95E3-03C895F44D10}"/>
              </a:ext>
            </a:extLst>
          </p:cNvPr>
          <p:cNvSpPr txBox="1">
            <a:spLocks/>
          </p:cNvSpPr>
          <p:nvPr/>
        </p:nvSpPr>
        <p:spPr>
          <a:xfrm>
            <a:off x="0" y="1340767"/>
            <a:ext cx="3995936"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4"/>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sz="3000" dirty="0" smtClean="0">
                <a:solidFill>
                  <a:schemeClr val="tx1"/>
                </a:solidFill>
                <a:effectLst/>
                <a:latin typeface="Open Sans" panose="020B0606030504020204"/>
              </a:rPr>
              <a:t>    - </a:t>
            </a:r>
            <a:r>
              <a:rPr lang="en-US" altLang="ja-JP" sz="3000" dirty="0" err="1" smtClean="0">
                <a:solidFill>
                  <a:schemeClr val="tx1"/>
                </a:solidFill>
                <a:effectLst/>
                <a:latin typeface="Open Sans" panose="020B0606030504020204"/>
              </a:rPr>
              <a:t>Thay</a:t>
            </a:r>
            <a:r>
              <a:rPr lang="en-US" altLang="ja-JP" sz="3000" dirty="0" smtClean="0">
                <a:solidFill>
                  <a:schemeClr val="tx1"/>
                </a:solidFill>
                <a:effectLst/>
                <a:latin typeface="Open Sans" panose="020B0606030504020204"/>
              </a:rPr>
              <a:t> </a:t>
            </a:r>
            <a:r>
              <a:rPr lang="en-US" altLang="ja-JP" sz="3000" dirty="0" err="1">
                <a:solidFill>
                  <a:schemeClr val="tx1"/>
                </a:solidFill>
                <a:effectLst/>
                <a:latin typeface="Open Sans" panose="020B0606030504020204"/>
              </a:rPr>
              <a:t>đổi</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và</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nâng</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cấp</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khó</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khăn</a:t>
            </a:r>
            <a:r>
              <a:rPr lang="en-US" altLang="ja-JP" sz="3000" dirty="0">
                <a:solidFill>
                  <a:schemeClr val="tx1"/>
                </a:solidFill>
                <a:effectLst/>
                <a:latin typeface="Open Sans" panose="020B0606030504020204"/>
              </a:rPr>
              <a:t>.</a:t>
            </a:r>
          </a:p>
          <a:p>
            <a:pPr algn="l"/>
            <a:r>
              <a:rPr lang="vi-VN" altLang="ja-JP" sz="3000" dirty="0">
                <a:solidFill>
                  <a:schemeClr val="tx1"/>
                </a:solidFill>
                <a:effectLst/>
                <a:latin typeface="Open Sans" panose="020B0606030504020204"/>
              </a:rPr>
              <a:t>    </a:t>
            </a:r>
            <a:r>
              <a:rPr lang="en-US" altLang="ja-JP" sz="3000" dirty="0">
                <a:solidFill>
                  <a:schemeClr val="tx1"/>
                </a:solidFill>
                <a:effectLst/>
                <a:latin typeface="Open Sans" panose="020B0606030504020204"/>
              </a:rPr>
              <a:t>- Version</a:t>
            </a:r>
          </a:p>
          <a:p>
            <a:pPr algn="l"/>
            <a:r>
              <a:rPr lang="vi-VN" altLang="ja-JP" sz="3000" dirty="0">
                <a:solidFill>
                  <a:schemeClr val="tx1"/>
                </a:solidFill>
                <a:effectLst/>
                <a:latin typeface="Open Sans" panose="020B0606030504020204"/>
              </a:rPr>
              <a:t>    </a:t>
            </a:r>
            <a:r>
              <a:rPr lang="en-US" altLang="ja-JP" sz="3000" dirty="0">
                <a:solidFill>
                  <a:schemeClr val="tx1"/>
                </a:solidFill>
                <a:effectLst/>
                <a:latin typeface="Open Sans" panose="020B0606030504020204"/>
              </a:rPr>
              <a:t>- Maintenance</a:t>
            </a:r>
            <a:endParaRPr lang="vi-VN" altLang="ja-JP" sz="3000" dirty="0">
              <a:solidFill>
                <a:schemeClr val="tx1"/>
              </a:solidFill>
              <a:effectLst/>
              <a:latin typeface="Open Sans" panose="020B0606030504020204"/>
            </a:endParaRPr>
          </a:p>
          <a:p>
            <a:pPr algn="l"/>
            <a:r>
              <a:rPr lang="vi-VN" altLang="ja-JP" sz="3000" dirty="0">
                <a:solidFill>
                  <a:schemeClr val="tx1"/>
                </a:solidFill>
                <a:effectLst/>
                <a:latin typeface="Open Sans" panose="020B0606030504020204"/>
              </a:rPr>
              <a:t>    - ...</a:t>
            </a:r>
          </a:p>
          <a:p>
            <a:pPr algn="l"/>
            <a:endParaRPr lang="en-US" altLang="ja-JP" sz="3000" dirty="0">
              <a:solidFill>
                <a:schemeClr val="tx1"/>
              </a:solidFill>
              <a:effectLst/>
              <a:latin typeface="Open Sans" panose="020B0606030504020204"/>
            </a:endParaRPr>
          </a:p>
          <a:p>
            <a:pPr marL="914366" lvl="1" indent="-457200">
              <a:buFont typeface="Arial" panose="020B0604020202020204" pitchFamily="34" charset="0"/>
              <a:buChar char="•"/>
            </a:pPr>
            <a:endParaRPr lang="en-US" altLang="ja-JP" sz="100" dirty="0">
              <a:latin typeface="Open Sans" panose="020B0606030504020204"/>
            </a:endParaRPr>
          </a:p>
          <a:p>
            <a:pPr marL="914366" lvl="1" indent="-457200">
              <a:buFont typeface="Arial" panose="020B0604020202020204" pitchFamily="34" charset="0"/>
              <a:buChar char="•"/>
            </a:pPr>
            <a:endParaRPr lang="en-US" altLang="ja-JP" sz="100" dirty="0">
              <a:solidFill>
                <a:schemeClr val="tx1"/>
              </a:solidFill>
              <a:effectLst/>
              <a:latin typeface="Open Sans" panose="020B0606030504020204"/>
            </a:endParaRPr>
          </a:p>
        </p:txBody>
      </p:sp>
    </p:spTree>
    <p:extLst>
      <p:ext uri="{BB962C8B-B14F-4D97-AF65-F5344CB8AC3E}">
        <p14:creationId xmlns:p14="http://schemas.microsoft.com/office/powerpoint/2010/main" val="12408962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Cách</a:t>
            </a:r>
            <a:r>
              <a:rPr lang="ja-JP" altLang="en-US"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GraphQL</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tiếp</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cận</a:t>
            </a:r>
            <a:endParaRPr lang="ja-JP" altLang="en-US" sz="6000" dirty="0">
              <a:solidFill>
                <a:srgbClr val="FFFFFF"/>
              </a:solidFill>
              <a:effectLst/>
              <a:latin typeface="Open Sans" panose="020B0606030504020204"/>
            </a:endParaRPr>
          </a:p>
        </p:txBody>
      </p:sp>
      <p:pic>
        <p:nvPicPr>
          <p:cNvPr id="6" name="Graphic 5">
            <a:extLst>
              <a:ext uri="{FF2B5EF4-FFF2-40B4-BE49-F238E27FC236}">
                <a16:creationId xmlns:a16="http://schemas.microsoft.com/office/drawing/2014/main" xmlns="" id="{F431F97B-DD03-49C8-B545-AFA39AC4CB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547664" y="1415581"/>
            <a:ext cx="6568521" cy="5295552"/>
          </a:xfrm>
          <a:prstGeom prst="rect">
            <a:avLst/>
          </a:prstGeom>
        </p:spPr>
      </p:pic>
    </p:spTree>
    <p:extLst>
      <p:ext uri="{BB962C8B-B14F-4D97-AF65-F5344CB8AC3E}">
        <p14:creationId xmlns:p14="http://schemas.microsoft.com/office/powerpoint/2010/main" val="2376710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Cách</a:t>
            </a:r>
            <a:r>
              <a:rPr lang="ja-JP" altLang="en-US"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GraphQL</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tiếp</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cận</a:t>
            </a:r>
            <a:endParaRPr lang="ja-JP" altLang="en-US" sz="6000" dirty="0">
              <a:solidFill>
                <a:srgbClr val="FFFFFF"/>
              </a:solidFill>
              <a:effectLst/>
              <a:latin typeface="Open Sans" panose="020B0606030504020204"/>
            </a:endParaRPr>
          </a:p>
        </p:txBody>
      </p:sp>
      <p:pic>
        <p:nvPicPr>
          <p:cNvPr id="7" name="Picture 2" descr="https://dab1nmslvvntp.cloudfront.net/wp-content/uploads/2017/05/1494257483003-GraphQLServer.png">
            <a:extLst>
              <a:ext uri="{FF2B5EF4-FFF2-40B4-BE49-F238E27FC236}">
                <a16:creationId xmlns:a16="http://schemas.microsoft.com/office/drawing/2014/main" xmlns="" id="{6F489666-F084-4C86-9BA7-D88026FD2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3" y="2509638"/>
            <a:ext cx="9135757" cy="403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40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7" name="Text Placeholder 6"/>
          <p:cNvSpPr>
            <a:spLocks noGrp="1"/>
          </p:cNvSpPr>
          <p:nvPr>
            <p:ph type="body" sz="quarter" idx="22"/>
          </p:nvPr>
        </p:nvSpPr>
        <p:spPr>
          <a:xfrm flipH="1" flipV="1">
            <a:off x="4297239" y="-3326"/>
            <a:ext cx="4860032" cy="6861327"/>
          </a:xfrm>
          <a:solidFill>
            <a:srgbClr val="1575A8"/>
          </a:solidFill>
        </p:spPr>
        <p:txBody>
          <a:bodyPr/>
          <a:lstStyle/>
          <a:p>
            <a:endParaRPr kumimoji="1" lang="ja-JP" altLang="en-US" dirty="0"/>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#2</a:t>
            </a:r>
            <a:endParaRPr kumimoji="1" lang="ja-JP" altLang="en-US" b="1">
              <a:solidFill>
                <a:srgbClr val="FFFFFF"/>
              </a:solidFill>
              <a:effectLst/>
              <a:latin typeface="Open Sans" panose="020B0606030504020204" pitchFamily="34" charset="0"/>
              <a:cs typeface="Open Sans" panose="020B0606030504020204" pitchFamily="34" charset="0"/>
            </a:endParaRPr>
          </a:p>
        </p:txBody>
      </p:sp>
      <p:sp>
        <p:nvSpPr>
          <p:cNvPr id="6" name="Text Placeholder 5"/>
          <p:cNvSpPr>
            <a:spLocks noGrp="1"/>
          </p:cNvSpPr>
          <p:nvPr>
            <p:ph type="body" sz="quarter" idx="21"/>
          </p:nvPr>
        </p:nvSpPr>
        <p:spPr>
          <a:xfrm>
            <a:off x="5436096" y="1801349"/>
            <a:ext cx="3331199" cy="1195603"/>
          </a:xfrm>
          <a:noFill/>
          <a:ln>
            <a:noFill/>
          </a:ln>
        </p:spPr>
        <p:txBody>
          <a:bodyPr/>
          <a:lstStyle/>
          <a:p>
            <a:r>
              <a:rPr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Giới thiệu </a:t>
            </a:r>
            <a:r>
              <a:rPr kumimoji="1"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GraghQL</a:t>
            </a:r>
          </a:p>
        </p:txBody>
      </p:sp>
    </p:spTree>
    <p:extLst>
      <p:ext uri="{BB962C8B-B14F-4D97-AF65-F5344CB8AC3E}">
        <p14:creationId xmlns:p14="http://schemas.microsoft.com/office/powerpoint/2010/main" val="317453325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4F8370C-B4C3-47C1-9567-493F617246D3}"/>
              </a:ext>
            </a:extLst>
          </p:cNvPr>
          <p:cNvSpPr>
            <a:spLocks noGrp="1"/>
          </p:cNvSpPr>
          <p:nvPr>
            <p:ph type="body" sz="quarter" idx="21"/>
          </p:nvPr>
        </p:nvSpPr>
        <p:spPr/>
        <p:txBody>
          <a:bodyPr/>
          <a:lstStyle/>
          <a:p>
            <a:endParaRPr lang="ja-JP" altLang="en-US" dirty="0"/>
          </a:p>
        </p:txBody>
      </p:sp>
      <p:sp>
        <p:nvSpPr>
          <p:cNvPr id="9" name="Text Placeholder 8">
            <a:extLst>
              <a:ext uri="{FF2B5EF4-FFF2-40B4-BE49-F238E27FC236}">
                <a16:creationId xmlns:a16="http://schemas.microsoft.com/office/drawing/2014/main" xmlns="" id="{3FE2797C-2FBB-4679-8C18-CCC2D066DBA6}"/>
              </a:ext>
            </a:extLst>
          </p:cNvPr>
          <p:cNvSpPr>
            <a:spLocks noGrp="1"/>
          </p:cNvSpPr>
          <p:nvPr>
            <p:ph type="body" sz="quarter" idx="16"/>
          </p:nvPr>
        </p:nvSpPr>
        <p:spPr/>
        <p:txBody>
          <a:bodyPr/>
          <a:lstStyle/>
          <a:p>
            <a:endParaRPr lang="ja-JP" altLang="en-US"/>
          </a:p>
        </p:txBody>
      </p:sp>
      <p:sp>
        <p:nvSpPr>
          <p:cNvPr id="15" name="Picture Placeholder 14">
            <a:extLst>
              <a:ext uri="{FF2B5EF4-FFF2-40B4-BE49-F238E27FC236}">
                <a16:creationId xmlns:a16="http://schemas.microsoft.com/office/drawing/2014/main" xmlns="" id="{FDD55F78-086C-40E1-AB79-A2156A3940B5}"/>
              </a:ext>
            </a:extLst>
          </p:cNvPr>
          <p:cNvSpPr>
            <a:spLocks noGrp="1"/>
          </p:cNvSpPr>
          <p:nvPr>
            <p:ph type="pic" sz="quarter" idx="10"/>
          </p:nvPr>
        </p:nvSpPr>
        <p:spPr/>
      </p:sp>
      <p:pic>
        <p:nvPicPr>
          <p:cNvPr id="16" name="Picture 15">
            <a:extLst>
              <a:ext uri="{FF2B5EF4-FFF2-40B4-BE49-F238E27FC236}">
                <a16:creationId xmlns:a16="http://schemas.microsoft.com/office/drawing/2014/main" xmlns="" id="{4B544192-0F54-4579-AC17-5B1873989C48}"/>
              </a:ext>
            </a:extLst>
          </p:cNvPr>
          <p:cNvPicPr>
            <a:picLocks noChangeAspect="1"/>
          </p:cNvPicPr>
          <p:nvPr/>
        </p:nvPicPr>
        <p:blipFill>
          <a:blip r:embed="rId3"/>
          <a:stretch>
            <a:fillRect/>
          </a:stretch>
        </p:blipFill>
        <p:spPr>
          <a:xfrm>
            <a:off x="0" y="1119951"/>
            <a:ext cx="9144000" cy="4618097"/>
          </a:xfrm>
          <a:prstGeom prst="rect">
            <a:avLst/>
          </a:prstGeom>
        </p:spPr>
      </p:pic>
    </p:spTree>
    <p:extLst>
      <p:ext uri="{BB962C8B-B14F-4D97-AF65-F5344CB8AC3E}">
        <p14:creationId xmlns:p14="http://schemas.microsoft.com/office/powerpoint/2010/main" val="200973739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GraphQL</a:t>
            </a:r>
            <a:endParaRPr lang="ja-JP" altLang="en-US" sz="6000" dirty="0">
              <a:solidFill>
                <a:srgbClr val="FFFFFF"/>
              </a:solidFill>
              <a:effectLst/>
              <a:latin typeface="Open Sans" panose="020B0606030504020204"/>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7"/>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4000" dirty="0">
                <a:solidFill>
                  <a:schemeClr val="tx1"/>
                </a:solidFill>
                <a:effectLst/>
                <a:latin typeface="Open Sans" panose="020B0606030504020204"/>
              </a:rPr>
              <a:t>A data query language</a:t>
            </a:r>
          </a:p>
          <a:p>
            <a:pPr marL="457200" indent="-457200" algn="l">
              <a:buFont typeface="Arial" panose="020B0604020202020204" pitchFamily="34" charset="0"/>
              <a:buChar char="•"/>
            </a:pPr>
            <a:r>
              <a:rPr lang="en-US" altLang="ja-JP" sz="4000" dirty="0">
                <a:solidFill>
                  <a:schemeClr val="tx1"/>
                </a:solidFill>
                <a:effectLst/>
                <a:latin typeface="Open Sans" panose="020B0606030504020204"/>
              </a:rPr>
              <a:t>Developed by Facebook</a:t>
            </a:r>
          </a:p>
          <a:p>
            <a:pPr marL="457200" indent="-457200" algn="l">
              <a:buFont typeface="Arial" panose="020B0604020202020204" pitchFamily="34" charset="0"/>
              <a:buChar char="•"/>
            </a:pPr>
            <a:r>
              <a:rPr lang="en-US" altLang="ja-JP" sz="4000" dirty="0" err="1">
                <a:solidFill>
                  <a:schemeClr val="tx1"/>
                </a:solidFill>
                <a:effectLst/>
                <a:latin typeface="Open Sans" panose="020B0606030504020204"/>
              </a:rPr>
              <a:t>Sử</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dụng</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trong</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dự</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án</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nội</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bộ</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vào</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năm</a:t>
            </a:r>
            <a:r>
              <a:rPr lang="en-US" altLang="ja-JP" sz="4000" dirty="0">
                <a:solidFill>
                  <a:schemeClr val="tx1"/>
                </a:solidFill>
                <a:effectLst/>
                <a:latin typeface="Open Sans" panose="020B0606030504020204"/>
              </a:rPr>
              <a:t> </a:t>
            </a:r>
            <a:r>
              <a:rPr lang="en-US" altLang="ja-JP" sz="4000" dirty="0" smtClean="0">
                <a:solidFill>
                  <a:schemeClr val="tx1"/>
                </a:solidFill>
                <a:effectLst/>
                <a:latin typeface="Open Sans" panose="020B0606030504020204"/>
              </a:rPr>
              <a:t>2012</a:t>
            </a:r>
            <a:endParaRPr lang="en-US" altLang="ja-JP" sz="4000" dirty="0">
              <a:latin typeface="Open Sans" panose="020B0606030504020204"/>
            </a:endParaRPr>
          </a:p>
        </p:txBody>
      </p:sp>
    </p:spTree>
    <p:extLst>
      <p:ext uri="{BB962C8B-B14F-4D97-AF65-F5344CB8AC3E}">
        <p14:creationId xmlns:p14="http://schemas.microsoft.com/office/powerpoint/2010/main" val="21142128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2D313D"/>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noFill/>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2</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8" name="Text Placeholder 7"/>
          <p:cNvSpPr>
            <a:spLocks noGrp="1"/>
          </p:cNvSpPr>
          <p:nvPr>
            <p:ph type="body" sz="quarter" idx="11"/>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0</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9" name="Text Placeholder 8"/>
          <p:cNvSpPr>
            <a:spLocks noGrp="1"/>
          </p:cNvSpPr>
          <p:nvPr>
            <p:ph type="body" sz="quarter" idx="12"/>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1</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10" name="Text Placeholder 9"/>
          <p:cNvSpPr>
            <a:spLocks noGrp="1"/>
          </p:cNvSpPr>
          <p:nvPr>
            <p:ph type="body" sz="quarter" idx="13"/>
          </p:nvPr>
        </p:nvSpPr>
        <p:spPr/>
        <p:txBody>
          <a:bodyPr/>
          <a:lstStyle/>
          <a:p>
            <a:r>
              <a:rPr kumimoji="1" lang="en-US" altLang="ja-JP"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2</a:t>
            </a:r>
            <a:endParaRPr kumimoji="1" lang="ja-JP" altLang="en-US" dirty="0">
              <a:solidFill>
                <a:srgbClr val="FFFFFF"/>
              </a:solidFill>
              <a:effectLst/>
              <a:latin typeface="Open Sans" panose="020B0606030504020204" pitchFamily="34" charset="0"/>
              <a:cs typeface="Open Sans" panose="020B0606030504020204" pitchFamily="34" charset="0"/>
            </a:endParaRPr>
          </a:p>
        </p:txBody>
      </p:sp>
      <p:sp>
        <p:nvSpPr>
          <p:cNvPr id="11" name="Text Placeholder 10"/>
          <p:cNvSpPr>
            <a:spLocks noGrp="1"/>
          </p:cNvSpPr>
          <p:nvPr>
            <p:ph type="body" sz="quarter" idx="14"/>
          </p:nvPr>
        </p:nvSpPr>
        <p:spPr>
          <a:solidFill>
            <a:srgbClr val="2D313D"/>
          </a:solidFill>
        </p:spPr>
        <p:txBody>
          <a:bodyPr/>
          <a:lstStyle/>
          <a:p>
            <a:endParaRPr kumimoji="1" lang="ja-JP" altLang="en-US"/>
          </a:p>
        </p:txBody>
      </p:sp>
      <p:sp>
        <p:nvSpPr>
          <p:cNvPr id="12" name="Text Placeholder 11"/>
          <p:cNvSpPr>
            <a:spLocks noGrp="1"/>
          </p:cNvSpPr>
          <p:nvPr>
            <p:ph type="body" sz="quarter" idx="15"/>
          </p:nvPr>
        </p:nvSpPr>
        <p:spPr>
          <a:solidFill>
            <a:srgbClr val="2D313D"/>
          </a:solidFill>
        </p:spPr>
        <p:txBody>
          <a:bodyPr/>
          <a:lstStyle/>
          <a:p>
            <a:endParaRPr kumimoji="1" lang="ja-JP" altLang="en-US" dirty="0"/>
          </a:p>
        </p:txBody>
      </p:sp>
      <p:sp>
        <p:nvSpPr>
          <p:cNvPr id="13" name="Text Placeholder 12"/>
          <p:cNvSpPr>
            <a:spLocks noGrp="1"/>
          </p:cNvSpPr>
          <p:nvPr>
            <p:ph type="body" sz="quarter" idx="16"/>
          </p:nvPr>
        </p:nvSpPr>
        <p:spPr/>
        <p:txBody>
          <a:bodyPr/>
          <a:lstStyle/>
          <a:p>
            <a:r>
              <a:rPr kumimoji="1" lang="en-US" altLang="ja-JP" dirty="0" err="1">
                <a:solidFill>
                  <a:srgbClr val="FFFFFF"/>
                </a:solidFill>
                <a:latin typeface="Open Sans" panose="020B0606030504020204" pitchFamily="34" charset="0"/>
                <a:ea typeface="Open Sans" panose="020B0606030504020204" pitchFamily="34" charset="0"/>
                <a:cs typeface="Open Sans" panose="020B0606030504020204" pitchFamily="34" charset="0"/>
              </a:rPr>
              <a:t>Ngày</a:t>
            </a:r>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 ra </a:t>
            </a:r>
            <a:r>
              <a:rPr kumimoji="1" lang="en-US" altLang="ja-JP" dirty="0" err="1">
                <a:solidFill>
                  <a:srgbClr val="FFFFFF"/>
                </a:solidFill>
                <a:latin typeface="Open Sans" panose="020B0606030504020204" pitchFamily="34" charset="0"/>
                <a:ea typeface="Open Sans" panose="020B0606030504020204" pitchFamily="34" charset="0"/>
                <a:cs typeface="Open Sans" panose="020B0606030504020204" pitchFamily="34" charset="0"/>
              </a:rPr>
              <a:t>mắt</a:t>
            </a:r>
            <a:endParaRPr kumimoji="1" lang="ja-JP" altLang="en-US" dirty="0">
              <a:solidFill>
                <a:srgbClr val="FFFFFF"/>
              </a:solidFill>
              <a:latin typeface="Open Sans" panose="020B0606030504020204" pitchFamily="34" charset="0"/>
              <a:cs typeface="Open Sans" panose="020B0606030504020204" pitchFamily="34" charset="0"/>
            </a:endParaRPr>
          </a:p>
        </p:txBody>
      </p:sp>
      <p:sp>
        <p:nvSpPr>
          <p:cNvPr id="14" name="Text Placeholder 13"/>
          <p:cNvSpPr>
            <a:spLocks noGrp="1"/>
          </p:cNvSpPr>
          <p:nvPr>
            <p:ph type="body" sz="quarter" idx="17"/>
          </p:nvPr>
        </p:nvSpPr>
        <p:spPr>
          <a:noFill/>
        </p:spPr>
        <p:txBody>
          <a:bodyPr>
            <a:normAutofit/>
          </a:bodyPr>
          <a:lstStyle/>
          <a:p>
            <a:r>
              <a:rPr lang="en-US" altLang="ja-JP" sz="2400">
                <a:solidFill>
                  <a:srgbClr val="FFFFFF"/>
                </a:solidFill>
                <a:latin typeface="Open Sans" panose="020B0606030504020204" pitchFamily="34" charset="0"/>
                <a:ea typeface="Open Sans" panose="020B0606030504020204" pitchFamily="34" charset="0"/>
                <a:cs typeface="Open Sans" panose="020B0606030504020204" pitchFamily="34" charset="0"/>
              </a:rPr>
              <a:t>Facebook's mobile apps</a:t>
            </a:r>
            <a:endParaRPr kumimoji="1" lang="ja-JP" altLang="en-US" sz="2400">
              <a:solidFill>
                <a:srgbClr val="FFFFFF"/>
              </a:solidFill>
              <a:latin typeface="Open Sans" panose="020B0606030504020204" pitchFamily="34" charset="0"/>
              <a:cs typeface="Open Sans" panose="020B0606030504020204" pitchFamily="34" charset="0"/>
            </a:endParaRPr>
          </a:p>
        </p:txBody>
      </p:sp>
      <p:sp>
        <p:nvSpPr>
          <p:cNvPr id="15" name="Text Placeholder 14"/>
          <p:cNvSpPr>
            <a:spLocks noGrp="1"/>
          </p:cNvSpPr>
          <p:nvPr>
            <p:ph type="body" sz="quarter" idx="18"/>
          </p:nvPr>
        </p:nvSpPr>
        <p:spPr>
          <a:solidFill>
            <a:srgbClr val="FFFFFF"/>
          </a:solidFill>
          <a:effectLst/>
        </p:spPr>
        <p:txBody>
          <a:bodyPr>
            <a:normAutofit fontScale="25000" lnSpcReduction="20000"/>
          </a:bodyPr>
          <a:lstStyle/>
          <a:p>
            <a:endParaRPr kumimoji="1" lang="ja-JP" altLang="en-US"/>
          </a:p>
        </p:txBody>
      </p:sp>
    </p:spTree>
    <p:extLst>
      <p:ext uri="{BB962C8B-B14F-4D97-AF65-F5344CB8AC3E}">
        <p14:creationId xmlns:p14="http://schemas.microsoft.com/office/powerpoint/2010/main" val="2655368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noFill/>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2</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8" name="Text Placeholder 7"/>
          <p:cNvSpPr>
            <a:spLocks noGrp="1"/>
          </p:cNvSpPr>
          <p:nvPr>
            <p:ph type="body" sz="quarter" idx="11"/>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0</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9" name="Text Placeholder 8"/>
          <p:cNvSpPr>
            <a:spLocks noGrp="1"/>
          </p:cNvSpPr>
          <p:nvPr>
            <p:ph type="body" sz="quarter" idx="12"/>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1</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10" name="Text Placeholder 9"/>
          <p:cNvSpPr>
            <a:spLocks noGrp="1"/>
          </p:cNvSpPr>
          <p:nvPr>
            <p:ph type="body" sz="quarter" idx="13"/>
          </p:nvPr>
        </p:nvSpPr>
        <p:spPr/>
        <p:txBody>
          <a:bodyPr/>
          <a:lstStyle/>
          <a:p>
            <a:r>
              <a:rPr kumimoji="1" lang="en-US" altLang="ja-JP">
                <a:solidFill>
                  <a:srgbClr val="FFFFFF"/>
                </a:solidFill>
                <a:effectLst/>
                <a:latin typeface="Open Sans" panose="020B0606030504020204" pitchFamily="34" charset="0"/>
                <a:cs typeface="Open Sans" panose="020B0606030504020204" pitchFamily="34" charset="0"/>
              </a:rPr>
              <a:t>5</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11" name="Text Placeholder 10"/>
          <p:cNvSpPr>
            <a:spLocks noGrp="1"/>
          </p:cNvSpPr>
          <p:nvPr>
            <p:ph type="body" sz="quarter" idx="14"/>
          </p:nvPr>
        </p:nvSpPr>
        <p:spPr>
          <a:solidFill>
            <a:srgbClr val="2D313D"/>
          </a:solidFill>
        </p:spPr>
        <p:txBody>
          <a:bodyPr/>
          <a:lstStyle/>
          <a:p>
            <a:endParaRPr kumimoji="1" lang="ja-JP" altLang="en-US" dirty="0"/>
          </a:p>
        </p:txBody>
      </p:sp>
      <p:sp>
        <p:nvSpPr>
          <p:cNvPr id="12" name="Text Placeholder 11"/>
          <p:cNvSpPr>
            <a:spLocks noGrp="1"/>
          </p:cNvSpPr>
          <p:nvPr>
            <p:ph type="body" sz="quarter" idx="15"/>
          </p:nvPr>
        </p:nvSpPr>
        <p:spPr>
          <a:solidFill>
            <a:srgbClr val="2D313D"/>
          </a:solidFill>
        </p:spPr>
        <p:txBody>
          <a:bodyPr/>
          <a:lstStyle/>
          <a:p>
            <a:endParaRPr kumimoji="1" lang="ja-JP" altLang="en-US" dirty="0"/>
          </a:p>
        </p:txBody>
      </p:sp>
      <p:sp>
        <p:nvSpPr>
          <p:cNvPr id="13" name="Text Placeholder 12"/>
          <p:cNvSpPr>
            <a:spLocks noGrp="1"/>
          </p:cNvSpPr>
          <p:nvPr>
            <p:ph type="body" sz="quarter" idx="16"/>
          </p:nvPr>
        </p:nvSpPr>
        <p:spPr>
          <a:xfrm>
            <a:off x="827583" y="645888"/>
            <a:ext cx="5112569" cy="1594453"/>
          </a:xfrm>
        </p:spPr>
        <p:txBody>
          <a:bodyPr/>
          <a:lstStyle/>
          <a:p>
            <a:pPr algn="l"/>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source</a:t>
            </a:r>
            <a:endParaRPr kumimoji="1" lang="ja-JP" altLang="en-US" dirty="0">
              <a:solidFill>
                <a:srgbClr val="FFFFFF"/>
              </a:solidFill>
              <a:latin typeface="Open Sans" panose="020B0606030504020204" pitchFamily="34" charset="0"/>
              <a:cs typeface="Open Sans" panose="020B0606030504020204" pitchFamily="34" charset="0"/>
            </a:endParaRPr>
          </a:p>
        </p:txBody>
      </p:sp>
      <p:sp>
        <p:nvSpPr>
          <p:cNvPr id="14" name="Text Placeholder 13"/>
          <p:cNvSpPr>
            <a:spLocks noGrp="1"/>
          </p:cNvSpPr>
          <p:nvPr>
            <p:ph type="body" sz="quarter" idx="17"/>
          </p:nvPr>
        </p:nvSpPr>
        <p:spPr>
          <a:xfrm>
            <a:off x="4572000" y="4973560"/>
            <a:ext cx="4464496" cy="1238552"/>
          </a:xfrm>
          <a:noFill/>
        </p:spPr>
        <p:txBody>
          <a:bodyPr>
            <a:noAutofit/>
          </a:bodyPr>
          <a:lstStyle/>
          <a:p>
            <a:r>
              <a:rPr lang="en-US" altLang="ja-JP" sz="2800" dirty="0">
                <a:solidFill>
                  <a:srgbClr val="FFFFFF"/>
                </a:solidFill>
                <a:latin typeface="Open Sans" panose="020B0606030504020204" pitchFamily="34" charset="0"/>
                <a:cs typeface="Open Sans" panose="020B0606030504020204" pitchFamily="34" charset="0"/>
              </a:rPr>
              <a:t>facebook.github.io/graphql</a:t>
            </a:r>
            <a:endParaRPr kumimoji="1" lang="ja-JP" altLang="en-US" sz="2800" dirty="0">
              <a:solidFill>
                <a:srgbClr val="FFFFFF"/>
              </a:solidFill>
              <a:latin typeface="Open Sans" panose="020B0606030504020204" pitchFamily="34" charset="0"/>
              <a:cs typeface="Open Sans" panose="020B0606030504020204" pitchFamily="34" charset="0"/>
            </a:endParaRPr>
          </a:p>
        </p:txBody>
      </p:sp>
      <p:sp>
        <p:nvSpPr>
          <p:cNvPr id="15" name="Text Placeholder 14"/>
          <p:cNvSpPr>
            <a:spLocks noGrp="1"/>
          </p:cNvSpPr>
          <p:nvPr>
            <p:ph type="body" sz="quarter" idx="18"/>
          </p:nvPr>
        </p:nvSpPr>
        <p:spPr>
          <a:solidFill>
            <a:srgbClr val="FFFFFF"/>
          </a:solidFill>
          <a:effectLst/>
        </p:spPr>
        <p:txBody>
          <a:bodyPr>
            <a:normAutofit fontScale="25000" lnSpcReduction="20000"/>
          </a:bodyPr>
          <a:lstStyle/>
          <a:p>
            <a:endParaRPr kumimoji="1" lang="ja-JP" altLang="en-US"/>
          </a:p>
        </p:txBody>
      </p:sp>
    </p:spTree>
    <p:extLst>
      <p:ext uri="{BB962C8B-B14F-4D97-AF65-F5344CB8AC3E}">
        <p14:creationId xmlns:p14="http://schemas.microsoft.com/office/powerpoint/2010/main" val="38298007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4F8370C-B4C3-47C1-9567-493F617246D3}"/>
              </a:ext>
            </a:extLst>
          </p:cNvPr>
          <p:cNvSpPr>
            <a:spLocks noGrp="1"/>
          </p:cNvSpPr>
          <p:nvPr>
            <p:ph type="body" sz="quarter" idx="21"/>
          </p:nvPr>
        </p:nvSpPr>
        <p:spPr/>
        <p:txBody>
          <a:bodyPr/>
          <a:lstStyle/>
          <a:p>
            <a:endParaRPr lang="ja-JP" altLang="en-US" dirty="0"/>
          </a:p>
        </p:txBody>
      </p:sp>
      <p:sp>
        <p:nvSpPr>
          <p:cNvPr id="9" name="Text Placeholder 8">
            <a:extLst>
              <a:ext uri="{FF2B5EF4-FFF2-40B4-BE49-F238E27FC236}">
                <a16:creationId xmlns:a16="http://schemas.microsoft.com/office/drawing/2014/main" xmlns="" id="{3FE2797C-2FBB-4679-8C18-CCC2D066DBA6}"/>
              </a:ext>
            </a:extLst>
          </p:cNvPr>
          <p:cNvSpPr>
            <a:spLocks noGrp="1"/>
          </p:cNvSpPr>
          <p:nvPr>
            <p:ph type="body" sz="quarter" idx="16"/>
          </p:nvPr>
        </p:nvSpPr>
        <p:spPr/>
        <p:txBody>
          <a:bodyPr/>
          <a:lstStyle/>
          <a:p>
            <a:endParaRPr lang="ja-JP" altLang="en-US"/>
          </a:p>
        </p:txBody>
      </p:sp>
      <p:sp>
        <p:nvSpPr>
          <p:cNvPr id="15" name="Picture Placeholder 14">
            <a:extLst>
              <a:ext uri="{FF2B5EF4-FFF2-40B4-BE49-F238E27FC236}">
                <a16:creationId xmlns:a16="http://schemas.microsoft.com/office/drawing/2014/main" xmlns="" id="{FDD55F78-086C-40E1-AB79-A2156A3940B5}"/>
              </a:ext>
            </a:extLst>
          </p:cNvPr>
          <p:cNvSpPr>
            <a:spLocks noGrp="1"/>
          </p:cNvSpPr>
          <p:nvPr>
            <p:ph type="pic" sz="quarter" idx="10"/>
          </p:nvPr>
        </p:nvSpPr>
        <p:spPr/>
      </p:sp>
      <p:pic>
        <p:nvPicPr>
          <p:cNvPr id="2" name="graphiql">
            <a:hlinkClick r:id="" action="ppaction://media"/>
            <a:extLst>
              <a:ext uri="{FF2B5EF4-FFF2-40B4-BE49-F238E27FC236}">
                <a16:creationId xmlns:a16="http://schemas.microsoft.com/office/drawing/2014/main" xmlns="" id="{10552BF0-EBF5-4095-ABA5-5FB45F32CD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12" y="1484784"/>
            <a:ext cx="9107481" cy="3713163"/>
          </a:xfrm>
          <a:prstGeom prst="rect">
            <a:avLst/>
          </a:prstGeom>
        </p:spPr>
      </p:pic>
    </p:spTree>
    <p:extLst>
      <p:ext uri="{BB962C8B-B14F-4D97-AF65-F5344CB8AC3E}">
        <p14:creationId xmlns:p14="http://schemas.microsoft.com/office/powerpoint/2010/main" val="1147875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2D313D"/>
        </a:solidFill>
        <a:effectLst/>
      </p:bgPr>
    </p:bg>
    <p:spTree>
      <p:nvGrpSpPr>
        <p:cNvPr id="1" name=""/>
        <p:cNvGrpSpPr/>
        <p:nvPr/>
      </p:nvGrpSpPr>
      <p:grpSpPr>
        <a:xfrm>
          <a:off x="0" y="0"/>
          <a:ext cx="0" cy="0"/>
          <a:chOff x="0" y="0"/>
          <a:chExt cx="0" cy="0"/>
        </a:xfrm>
      </p:grpSpPr>
      <p:sp>
        <p:nvSpPr>
          <p:cNvPr id="2" name="Picture Placeholder 1" descr="ｃ&#10;">
            <a:extLst>
              <a:ext uri="{FF2B5EF4-FFF2-40B4-BE49-F238E27FC236}">
                <a16:creationId xmlns:a16="http://schemas.microsoft.com/office/drawing/2014/main" xmlns="" id="{C6DF8EFA-D600-4993-995D-864FB2BDD44A}"/>
              </a:ext>
            </a:extLst>
          </p:cNvPr>
          <p:cNvSpPr>
            <a:spLocks noGrp="1"/>
          </p:cNvSpPr>
          <p:nvPr>
            <p:ph type="pic" sz="quarter" idx="10"/>
          </p:nvPr>
        </p:nvSpPr>
        <p:spPr/>
      </p:sp>
      <p:sp>
        <p:nvSpPr>
          <p:cNvPr id="3" name="Text Placeholder 2">
            <a:extLst>
              <a:ext uri="{FF2B5EF4-FFF2-40B4-BE49-F238E27FC236}">
                <a16:creationId xmlns:a16="http://schemas.microsoft.com/office/drawing/2014/main" xmlns="" id="{AB95311A-4411-4E71-BA2E-7F5E5D68FBE6}"/>
              </a:ext>
            </a:extLst>
          </p:cNvPr>
          <p:cNvSpPr>
            <a:spLocks noGrp="1"/>
          </p:cNvSpPr>
          <p:nvPr>
            <p:ph type="body" sz="quarter" idx="11"/>
          </p:nvPr>
        </p:nvSpPr>
        <p:spPr/>
        <p:txBody>
          <a:bodyPr/>
          <a:lstStyle/>
          <a:p>
            <a:endParaRPr kumimoji="1" lang="ja-JP" altLang="en-US"/>
          </a:p>
        </p:txBody>
      </p:sp>
      <p:sp>
        <p:nvSpPr>
          <p:cNvPr id="4" name="Text Placeholder 3">
            <a:extLst>
              <a:ext uri="{FF2B5EF4-FFF2-40B4-BE49-F238E27FC236}">
                <a16:creationId xmlns:a16="http://schemas.microsoft.com/office/drawing/2014/main" xmlns="" id="{E43CBA13-858B-41D8-BD55-03611ACE4B0F}"/>
              </a:ext>
            </a:extLst>
          </p:cNvPr>
          <p:cNvSpPr>
            <a:spLocks noGrp="1"/>
          </p:cNvSpPr>
          <p:nvPr>
            <p:ph type="body" sz="quarter" idx="16"/>
          </p:nvPr>
        </p:nvSpPr>
        <p:spPr/>
        <p:txBody>
          <a:bodyPr/>
          <a:lstStyle/>
          <a:p>
            <a:r>
              <a:rPr lang="en-US" altLang="ja-JP" sz="5400" b="1" dirty="0" err="1">
                <a:effectLst/>
              </a:rPr>
              <a:t>Vì</a:t>
            </a:r>
            <a:r>
              <a:rPr lang="en-US" altLang="ja-JP" sz="5400" b="1" dirty="0">
                <a:effectLst/>
              </a:rPr>
              <a:t> </a:t>
            </a:r>
            <a:r>
              <a:rPr lang="en-US" altLang="ja-JP" sz="5400" b="1" dirty="0" err="1">
                <a:effectLst/>
              </a:rPr>
              <a:t>sao</a:t>
            </a:r>
            <a:r>
              <a:rPr lang="en-US" altLang="ja-JP" sz="5400" b="1" dirty="0">
                <a:effectLst/>
              </a:rPr>
              <a:t> </a:t>
            </a:r>
            <a:r>
              <a:rPr lang="en-US" altLang="ja-JP" sz="5400" b="1" dirty="0" err="1">
                <a:effectLst/>
              </a:rPr>
              <a:t>sử</a:t>
            </a:r>
            <a:r>
              <a:rPr lang="en-US" altLang="ja-JP" sz="5400" b="1" dirty="0">
                <a:effectLst/>
              </a:rPr>
              <a:t> </a:t>
            </a:r>
            <a:r>
              <a:rPr lang="en-US" altLang="ja-JP" sz="5400" b="1" dirty="0" err="1">
                <a:effectLst/>
              </a:rPr>
              <a:t>dụng</a:t>
            </a:r>
            <a:r>
              <a:rPr lang="en-US" altLang="ja-JP" sz="5400" b="1" dirty="0">
                <a:effectLst/>
              </a:rPr>
              <a:t> </a:t>
            </a:r>
            <a:r>
              <a:rPr lang="en-US" altLang="ja-JP" sz="5400" b="1" dirty="0" err="1">
                <a:effectLst/>
              </a:rPr>
              <a:t>GraphQL</a:t>
            </a:r>
            <a:r>
              <a:rPr lang="en-US" altLang="ja-JP" sz="5400" b="1" dirty="0">
                <a:effectLst/>
              </a:rPr>
              <a:t>?</a:t>
            </a:r>
          </a:p>
        </p:txBody>
      </p:sp>
      <p:sp>
        <p:nvSpPr>
          <p:cNvPr id="5" name="Text Placeholder 4">
            <a:extLst>
              <a:ext uri="{FF2B5EF4-FFF2-40B4-BE49-F238E27FC236}">
                <a16:creationId xmlns:a16="http://schemas.microsoft.com/office/drawing/2014/main" xmlns="" id="{51C26C2E-E718-414A-B973-A6CF8DD517C9}"/>
              </a:ext>
            </a:extLst>
          </p:cNvPr>
          <p:cNvSpPr>
            <a:spLocks noGrp="1"/>
          </p:cNvSpPr>
          <p:nvPr>
            <p:ph type="body" sz="quarter" idx="17"/>
          </p:nvPr>
        </p:nvSpPr>
        <p:spPr/>
        <p:txBody>
          <a:bodyPr/>
          <a:lstStyle/>
          <a:p>
            <a:endParaRPr kumimoji="1" lang="ja-JP" altLang="en-US"/>
          </a:p>
        </p:txBody>
      </p:sp>
      <p:sp>
        <p:nvSpPr>
          <p:cNvPr id="6" name="Text Placeholder 5">
            <a:extLst>
              <a:ext uri="{FF2B5EF4-FFF2-40B4-BE49-F238E27FC236}">
                <a16:creationId xmlns:a16="http://schemas.microsoft.com/office/drawing/2014/main" xmlns="" id="{E05D6929-047B-4AA9-AA6D-2DA48CF4F6E9}"/>
              </a:ext>
            </a:extLst>
          </p:cNvPr>
          <p:cNvSpPr>
            <a:spLocks noGrp="1"/>
          </p:cNvSpPr>
          <p:nvPr>
            <p:ph type="body" sz="quarter" idx="18"/>
          </p:nvPr>
        </p:nvSpPr>
        <p:spPr/>
        <p:txBody>
          <a:bodyPr/>
          <a:lstStyle/>
          <a:p>
            <a:endParaRPr kumimoji="1" lang="ja-JP" altLang="en-US"/>
          </a:p>
        </p:txBody>
      </p:sp>
    </p:spTree>
    <p:extLst>
      <p:ext uri="{BB962C8B-B14F-4D97-AF65-F5344CB8AC3E}">
        <p14:creationId xmlns:p14="http://schemas.microsoft.com/office/powerpoint/2010/main" val="3572104723"/>
      </p:ext>
    </p:extLst>
  </p:cSld>
  <p:clrMapOvr>
    <a:masterClrMapping/>
  </p:clrMapOvr>
  <p:transition spd="slow" advTm="6763">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5256000" cy="6858000"/>
          </a:xfrm>
          <a:prstGeom prst="rect">
            <a:avLst/>
          </a:prstGeom>
          <a:solidFill>
            <a:schemeClr val="tx1"/>
          </a:solidFill>
          <a:ln>
            <a:noFill/>
          </a:ln>
          <a:effectLst>
            <a:outerShdw blurRad="889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Text Placeholder 42"/>
          <p:cNvSpPr>
            <a:spLocks noGrp="1"/>
          </p:cNvSpPr>
          <p:nvPr>
            <p:ph type="body" sz="quarter" idx="21"/>
          </p:nvPr>
        </p:nvSpPr>
        <p:spPr>
          <a:xfrm>
            <a:off x="611560" y="3181935"/>
            <a:ext cx="2952328" cy="1471203"/>
          </a:xfrm>
        </p:spPr>
        <p:txBody>
          <a:bodyPr/>
          <a:lstStyle/>
          <a:p>
            <a:r>
              <a:rPr kumimoji="1" lang="en-US" altLang="ja-JP" sz="4800" b="1" dirty="0" err="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Nội</a:t>
            </a:r>
            <a:r>
              <a:rPr kumimoji="1" lang="en-US" altLang="ja-JP" sz="4800"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dung</a:t>
            </a:r>
            <a:endParaRPr kumimoji="1" lang="ja-JP" altLang="en-US" sz="4800" b="1" dirty="0">
              <a:solidFill>
                <a:srgbClr val="FFFFFF"/>
              </a:solidFill>
              <a:effectLst/>
              <a:latin typeface="Open Sans" panose="020B0606030504020204" pitchFamily="34" charset="0"/>
              <a:cs typeface="Open Sans" panose="020B0606030504020204" pitchFamily="34" charset="0"/>
            </a:endParaRPr>
          </a:p>
        </p:txBody>
      </p:sp>
      <p:sp>
        <p:nvSpPr>
          <p:cNvPr id="48" name="Text Placeholder 2"/>
          <p:cNvSpPr>
            <a:spLocks noGrp="1"/>
          </p:cNvSpPr>
          <p:nvPr>
            <p:ph type="body" sz="quarter" idx="4294967295"/>
          </p:nvPr>
        </p:nvSpPr>
        <p:spPr>
          <a:xfrm>
            <a:off x="5436101" y="332661"/>
            <a:ext cx="2852075" cy="648071"/>
          </a:xfrm>
          <a:prstGeom prst="rect">
            <a:avLst/>
          </a:prstGeom>
        </p:spPr>
        <p:txBody>
          <a:bodyPr/>
          <a:lstStyle/>
          <a:p>
            <a:r>
              <a:rPr kumimoji="1" lang="en-US" altLang="ja-JP" sz="2400" b="1" dirty="0" err="1">
                <a:solidFill>
                  <a:schemeClr val="tx1"/>
                </a:solidFill>
                <a:latin typeface="Open Sans" panose="020B0606030504020204" pitchFamily="34" charset="0"/>
                <a:cs typeface="Open Sans" panose="020B0606030504020204" pitchFamily="34" charset="0"/>
              </a:rPr>
              <a:t>Vấn</a:t>
            </a:r>
            <a:r>
              <a:rPr kumimoji="1" lang="en-US" altLang="ja-JP" sz="2400" b="1" dirty="0">
                <a:solidFill>
                  <a:schemeClr val="tx1"/>
                </a:solidFill>
                <a:latin typeface="Open Sans" panose="020B0606030504020204" pitchFamily="34" charset="0"/>
                <a:cs typeface="Open Sans" panose="020B0606030504020204" pitchFamily="34" charset="0"/>
              </a:rPr>
              <a:t> </a:t>
            </a:r>
            <a:r>
              <a:rPr kumimoji="1" lang="en-US" altLang="ja-JP" sz="2400" b="1" dirty="0" err="1">
                <a:solidFill>
                  <a:schemeClr val="tx1"/>
                </a:solidFill>
                <a:latin typeface="Open Sans" panose="020B0606030504020204" pitchFamily="34" charset="0"/>
                <a:cs typeface="Open Sans" panose="020B0606030504020204" pitchFamily="34" charset="0"/>
              </a:rPr>
              <a:t>đề</a:t>
            </a:r>
            <a:endParaRPr kumimoji="1" lang="ja-JP" altLang="en-US" sz="2400" b="1" dirty="0">
              <a:solidFill>
                <a:schemeClr val="tx1"/>
              </a:solidFill>
              <a:latin typeface="Open Sans" panose="020B0606030504020204" pitchFamily="34" charset="0"/>
              <a:cs typeface="Open Sans" panose="020B0606030504020204" pitchFamily="34" charset="0"/>
            </a:endParaRPr>
          </a:p>
        </p:txBody>
      </p:sp>
      <p:grpSp>
        <p:nvGrpSpPr>
          <p:cNvPr id="10" name="Group 9"/>
          <p:cNvGrpSpPr/>
          <p:nvPr/>
        </p:nvGrpSpPr>
        <p:grpSpPr>
          <a:xfrm>
            <a:off x="3851920" y="260651"/>
            <a:ext cx="1512168" cy="720080"/>
            <a:chOff x="3851920" y="404664"/>
            <a:chExt cx="1512168" cy="720080"/>
          </a:xfrm>
        </p:grpSpPr>
        <p:grpSp>
          <p:nvGrpSpPr>
            <p:cNvPr id="38" name="Group 37"/>
            <p:cNvGrpSpPr/>
            <p:nvPr/>
          </p:nvGrpSpPr>
          <p:grpSpPr>
            <a:xfrm>
              <a:off x="3851920" y="404664"/>
              <a:ext cx="1512168" cy="720079"/>
              <a:chOff x="3851920" y="404664"/>
              <a:chExt cx="1512168" cy="720079"/>
            </a:xfrm>
          </p:grpSpPr>
          <p:sp>
            <p:nvSpPr>
              <p:cNvPr id="8" name="Pentagon 7"/>
              <p:cNvSpPr/>
              <p:nvPr/>
            </p:nvSpPr>
            <p:spPr>
              <a:xfrm rot="10800000">
                <a:off x="3851920" y="476671"/>
                <a:ext cx="1512168" cy="648072"/>
              </a:xfrm>
              <a:prstGeom prst="homePlate">
                <a:avLst/>
              </a:prstGeom>
              <a:solidFill>
                <a:srgbClr val="E2536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solidFill>
                    <a:srgbClr val="FFFFFF"/>
                  </a:solidFill>
                </a:endParaRPr>
              </a:p>
            </p:txBody>
          </p:sp>
          <p:sp>
            <p:nvSpPr>
              <p:cNvPr id="35" name="Right Triangle 34"/>
              <p:cNvSpPr/>
              <p:nvPr/>
            </p:nvSpPr>
            <p:spPr>
              <a:xfrm>
                <a:off x="5255999" y="404664"/>
                <a:ext cx="108089" cy="72008"/>
              </a:xfrm>
              <a:prstGeom prst="rtTriangle">
                <a:avLst/>
              </a:prstGeom>
              <a:solidFill>
                <a:srgbClr val="9A1A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grpSp>
        <p:sp>
          <p:nvSpPr>
            <p:cNvPr id="49" name="Rectangle 48"/>
            <p:cNvSpPr/>
            <p:nvPr/>
          </p:nvSpPr>
          <p:spPr>
            <a:xfrm>
              <a:off x="4355976" y="476672"/>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a:solidFill>
                    <a:srgbClr val="FFFFFF"/>
                  </a:solidFill>
                  <a:latin typeface="Open Sans" panose="020B0606030504020204" pitchFamily="34" charset="0"/>
                  <a:ea typeface="Open Sans" panose="020B0606030504020204" pitchFamily="34" charset="0"/>
                  <a:cs typeface="Open Sans" panose="020B0606030504020204" pitchFamily="34" charset="0"/>
                </a:rPr>
                <a:t>#1</a:t>
              </a:r>
              <a:endParaRPr kumimoji="1" lang="ja-JP" altLang="en-US" b="1">
                <a:solidFill>
                  <a:srgbClr val="FFFFFF"/>
                </a:solidFill>
                <a:latin typeface="Open Sans" panose="020B0606030504020204" pitchFamily="34" charset="0"/>
                <a:cs typeface="Open Sans" panose="020B0606030504020204" pitchFamily="34" charset="0"/>
              </a:endParaRPr>
            </a:p>
          </p:txBody>
        </p:sp>
      </p:grpSp>
      <p:grpSp>
        <p:nvGrpSpPr>
          <p:cNvPr id="9" name="Group 8"/>
          <p:cNvGrpSpPr/>
          <p:nvPr/>
        </p:nvGrpSpPr>
        <p:grpSpPr>
          <a:xfrm>
            <a:off x="3851920" y="1628800"/>
            <a:ext cx="1512168" cy="720080"/>
            <a:chOff x="3851920" y="1484784"/>
            <a:chExt cx="1512168" cy="720080"/>
          </a:xfrm>
        </p:grpSpPr>
        <p:grpSp>
          <p:nvGrpSpPr>
            <p:cNvPr id="19" name="Group 18"/>
            <p:cNvGrpSpPr/>
            <p:nvPr/>
          </p:nvGrpSpPr>
          <p:grpSpPr>
            <a:xfrm>
              <a:off x="3851920" y="1484784"/>
              <a:ext cx="1512168" cy="720080"/>
              <a:chOff x="3851920" y="1484784"/>
              <a:chExt cx="1512168" cy="720080"/>
            </a:xfrm>
          </p:grpSpPr>
          <p:sp>
            <p:nvSpPr>
              <p:cNvPr id="14" name="Pentagon 13"/>
              <p:cNvSpPr/>
              <p:nvPr/>
            </p:nvSpPr>
            <p:spPr>
              <a:xfrm rot="10800000">
                <a:off x="3851920" y="1556792"/>
                <a:ext cx="1512168" cy="648072"/>
              </a:xfrm>
              <a:prstGeom prst="homePlate">
                <a:avLst/>
              </a:prstGeom>
              <a:solidFill>
                <a:srgbClr val="1575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sp>
            <p:nvSpPr>
              <p:cNvPr id="34" name="Right Triangle 33"/>
              <p:cNvSpPr/>
              <p:nvPr/>
            </p:nvSpPr>
            <p:spPr>
              <a:xfrm>
                <a:off x="5255999" y="1484784"/>
                <a:ext cx="108089" cy="72008"/>
              </a:xfrm>
              <a:prstGeom prst="rtTriangle">
                <a:avLst/>
              </a:prstGeom>
              <a:solidFill>
                <a:srgbClr val="0D44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grpSp>
        <p:sp>
          <p:nvSpPr>
            <p:cNvPr id="50" name="Rectangle 49"/>
            <p:cNvSpPr/>
            <p:nvPr/>
          </p:nvSpPr>
          <p:spPr>
            <a:xfrm>
              <a:off x="4355976" y="1556792"/>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dirty="0">
                  <a:solidFill>
                    <a:srgbClr val="FFFFFF"/>
                  </a:solidFill>
                  <a:latin typeface="Open Sans" panose="020B0606030504020204" pitchFamily="34" charset="0"/>
                  <a:ea typeface="Open Sans" panose="020B0606030504020204" pitchFamily="34" charset="0"/>
                  <a:cs typeface="Open Sans" panose="020B0606030504020204" pitchFamily="34" charset="0"/>
                </a:rPr>
                <a:t>#2</a:t>
              </a:r>
              <a:endParaRPr kumimoji="1" lang="ja-JP" altLang="en-US" b="1" dirty="0">
                <a:solidFill>
                  <a:srgbClr val="FFFFFF"/>
                </a:solidFill>
                <a:latin typeface="Open Sans" panose="020B0606030504020204" pitchFamily="34" charset="0"/>
                <a:cs typeface="Open Sans" panose="020B0606030504020204" pitchFamily="34" charset="0"/>
              </a:endParaRPr>
            </a:p>
          </p:txBody>
        </p:sp>
      </p:grpSp>
      <p:grpSp>
        <p:nvGrpSpPr>
          <p:cNvPr id="6" name="Group 5"/>
          <p:cNvGrpSpPr/>
          <p:nvPr/>
        </p:nvGrpSpPr>
        <p:grpSpPr>
          <a:xfrm>
            <a:off x="3851926" y="2996952"/>
            <a:ext cx="1512169" cy="720083"/>
            <a:chOff x="3851920" y="2564904"/>
            <a:chExt cx="1512169" cy="720081"/>
          </a:xfrm>
        </p:grpSpPr>
        <p:grpSp>
          <p:nvGrpSpPr>
            <p:cNvPr id="39" name="Group 38"/>
            <p:cNvGrpSpPr/>
            <p:nvPr/>
          </p:nvGrpSpPr>
          <p:grpSpPr>
            <a:xfrm>
              <a:off x="3851920" y="2564904"/>
              <a:ext cx="1512169" cy="720080"/>
              <a:chOff x="3851920" y="2564904"/>
              <a:chExt cx="1512169" cy="720080"/>
            </a:xfrm>
          </p:grpSpPr>
          <p:sp>
            <p:nvSpPr>
              <p:cNvPr id="12" name="Pentagon 11"/>
              <p:cNvSpPr/>
              <p:nvPr/>
            </p:nvSpPr>
            <p:spPr>
              <a:xfrm rot="10800000">
                <a:off x="3851920" y="2636912"/>
                <a:ext cx="1512168" cy="648072"/>
              </a:xfrm>
              <a:prstGeom prst="homePlate">
                <a:avLst/>
              </a:prstGeom>
              <a:solidFill>
                <a:srgbClr val="E2AF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solidFill>
                    <a:srgbClr val="FFFFFF"/>
                  </a:solidFill>
                </a:endParaRPr>
              </a:p>
            </p:txBody>
          </p:sp>
          <p:sp>
            <p:nvSpPr>
              <p:cNvPr id="33" name="Right Triangle 32"/>
              <p:cNvSpPr/>
              <p:nvPr/>
            </p:nvSpPr>
            <p:spPr>
              <a:xfrm>
                <a:off x="5256000" y="2564904"/>
                <a:ext cx="108089" cy="72008"/>
              </a:xfrm>
              <a:prstGeom prst="rtTriangle">
                <a:avLst/>
              </a:prstGeom>
              <a:solidFill>
                <a:srgbClr val="97721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grpSp>
        <p:sp>
          <p:nvSpPr>
            <p:cNvPr id="51" name="Rectangle 50"/>
            <p:cNvSpPr/>
            <p:nvPr/>
          </p:nvSpPr>
          <p:spPr>
            <a:xfrm>
              <a:off x="4355976" y="263691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a:solidFill>
                    <a:srgbClr val="FFFFFF"/>
                  </a:solidFill>
                  <a:latin typeface="Open Sans" panose="020B0606030504020204" pitchFamily="34" charset="0"/>
                  <a:ea typeface="Open Sans" panose="020B0606030504020204" pitchFamily="34" charset="0"/>
                  <a:cs typeface="Open Sans" panose="020B0606030504020204" pitchFamily="34" charset="0"/>
                </a:rPr>
                <a:t>#3</a:t>
              </a:r>
              <a:endParaRPr kumimoji="1" lang="ja-JP" altLang="en-US" b="1">
                <a:solidFill>
                  <a:srgbClr val="FFFFFF"/>
                </a:solidFill>
                <a:latin typeface="Open Sans" panose="020B0606030504020204" pitchFamily="34" charset="0"/>
                <a:cs typeface="Open Sans" panose="020B0606030504020204" pitchFamily="34" charset="0"/>
              </a:endParaRPr>
            </a:p>
          </p:txBody>
        </p:sp>
      </p:grpSp>
      <p:grpSp>
        <p:nvGrpSpPr>
          <p:cNvPr id="5" name="Group 4"/>
          <p:cNvGrpSpPr/>
          <p:nvPr/>
        </p:nvGrpSpPr>
        <p:grpSpPr>
          <a:xfrm>
            <a:off x="3851921" y="4365107"/>
            <a:ext cx="1512168" cy="720080"/>
            <a:chOff x="3851921" y="3645024"/>
            <a:chExt cx="1512168" cy="720080"/>
          </a:xfrm>
        </p:grpSpPr>
        <p:grpSp>
          <p:nvGrpSpPr>
            <p:cNvPr id="40" name="Group 39"/>
            <p:cNvGrpSpPr/>
            <p:nvPr/>
          </p:nvGrpSpPr>
          <p:grpSpPr>
            <a:xfrm>
              <a:off x="3851921" y="3645024"/>
              <a:ext cx="1512168" cy="720080"/>
              <a:chOff x="3851921" y="3645024"/>
              <a:chExt cx="1512168" cy="720080"/>
            </a:xfrm>
          </p:grpSpPr>
          <p:sp>
            <p:nvSpPr>
              <p:cNvPr id="13" name="Pentagon 12"/>
              <p:cNvSpPr/>
              <p:nvPr/>
            </p:nvSpPr>
            <p:spPr>
              <a:xfrm rot="10800000">
                <a:off x="3851921" y="3717032"/>
                <a:ext cx="1512168" cy="648072"/>
              </a:xfrm>
              <a:prstGeom prst="homePlate">
                <a:avLst/>
              </a:prstGeom>
              <a:solidFill>
                <a:srgbClr val="25A98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solidFill>
                    <a:srgbClr val="FFFFFF"/>
                  </a:solidFill>
                </a:endParaRPr>
              </a:p>
            </p:txBody>
          </p:sp>
          <p:sp>
            <p:nvSpPr>
              <p:cNvPr id="17" name="Right Triangle 16"/>
              <p:cNvSpPr/>
              <p:nvPr/>
            </p:nvSpPr>
            <p:spPr>
              <a:xfrm>
                <a:off x="5256000" y="3645024"/>
                <a:ext cx="108089" cy="72008"/>
              </a:xfrm>
              <a:prstGeom prst="rtTriangle">
                <a:avLst/>
              </a:prstGeom>
              <a:solidFill>
                <a:srgbClr val="1971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52" name="Rectangle 51"/>
            <p:cNvSpPr/>
            <p:nvPr/>
          </p:nvSpPr>
          <p:spPr>
            <a:xfrm>
              <a:off x="4330824" y="370846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a:solidFill>
                    <a:srgbClr val="FFFFFF"/>
                  </a:solidFill>
                  <a:latin typeface="Open Sans" panose="020B0606030504020204" pitchFamily="34" charset="0"/>
                  <a:ea typeface="Open Sans" panose="020B0606030504020204" pitchFamily="34" charset="0"/>
                  <a:cs typeface="Open Sans" panose="020B0606030504020204" pitchFamily="34" charset="0"/>
                </a:rPr>
                <a:t>#4</a:t>
              </a:r>
              <a:endParaRPr kumimoji="1" lang="ja-JP" altLang="en-US" b="1">
                <a:solidFill>
                  <a:srgbClr val="FFFFFF"/>
                </a:solidFill>
                <a:latin typeface="Open Sans" panose="020B0606030504020204" pitchFamily="34" charset="0"/>
                <a:cs typeface="Open Sans" panose="020B0606030504020204" pitchFamily="34" charset="0"/>
              </a:endParaRPr>
            </a:p>
          </p:txBody>
        </p:sp>
      </p:grpSp>
      <p:grpSp>
        <p:nvGrpSpPr>
          <p:cNvPr id="4" name="Group 3"/>
          <p:cNvGrpSpPr/>
          <p:nvPr/>
        </p:nvGrpSpPr>
        <p:grpSpPr>
          <a:xfrm>
            <a:off x="3851919" y="5733257"/>
            <a:ext cx="1512168" cy="720083"/>
            <a:chOff x="3851919" y="4725144"/>
            <a:chExt cx="1512168" cy="720081"/>
          </a:xfrm>
        </p:grpSpPr>
        <p:grpSp>
          <p:nvGrpSpPr>
            <p:cNvPr id="3" name="Group 2"/>
            <p:cNvGrpSpPr/>
            <p:nvPr/>
          </p:nvGrpSpPr>
          <p:grpSpPr>
            <a:xfrm>
              <a:off x="3851919" y="4725144"/>
              <a:ext cx="1512168" cy="720080"/>
              <a:chOff x="3851919" y="4725144"/>
              <a:chExt cx="1512168" cy="720080"/>
            </a:xfrm>
          </p:grpSpPr>
          <p:sp>
            <p:nvSpPr>
              <p:cNvPr id="46" name="Pentagon 45"/>
              <p:cNvSpPr/>
              <p:nvPr/>
            </p:nvSpPr>
            <p:spPr>
              <a:xfrm rot="10800000">
                <a:off x="3851919" y="4797152"/>
                <a:ext cx="1512168" cy="648072"/>
              </a:xfrm>
              <a:prstGeom prst="homePlate">
                <a:avLst/>
              </a:prstGeom>
              <a:solidFill>
                <a:srgbClr val="7E5887"/>
              </a:solidFill>
              <a:ln>
                <a:noFill/>
              </a:ln>
              <a:effectLst>
                <a:outerShdw blurRad="50800" dist="38100" dir="2700000" algn="tl"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sp>
            <p:nvSpPr>
              <p:cNvPr id="47" name="Right Triangle 46"/>
              <p:cNvSpPr/>
              <p:nvPr/>
            </p:nvSpPr>
            <p:spPr>
              <a:xfrm>
                <a:off x="5255996" y="4725144"/>
                <a:ext cx="108089" cy="72008"/>
              </a:xfrm>
              <a:prstGeom prst="rtTriangle">
                <a:avLst/>
              </a:prstGeom>
              <a:solidFill>
                <a:srgbClr val="4E3654"/>
              </a:solidFill>
              <a:ln>
                <a:noFill/>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grpSp>
        <p:sp>
          <p:nvSpPr>
            <p:cNvPr id="53" name="Rectangle 52"/>
            <p:cNvSpPr/>
            <p:nvPr/>
          </p:nvSpPr>
          <p:spPr>
            <a:xfrm>
              <a:off x="4330824" y="479715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a:solidFill>
                    <a:srgbClr val="FFFFFF"/>
                  </a:solidFill>
                  <a:latin typeface="Open Sans" panose="020B0606030504020204" pitchFamily="34" charset="0"/>
                  <a:ea typeface="Open Sans" panose="020B0606030504020204" pitchFamily="34" charset="0"/>
                  <a:cs typeface="Open Sans" panose="020B0606030504020204" pitchFamily="34" charset="0"/>
                </a:rPr>
                <a:t>#5</a:t>
              </a:r>
              <a:endParaRPr kumimoji="1" lang="ja-JP" altLang="en-US" b="1">
                <a:solidFill>
                  <a:srgbClr val="FFFFFF"/>
                </a:solidFill>
                <a:latin typeface="Open Sans" panose="020B0606030504020204" pitchFamily="34" charset="0"/>
                <a:cs typeface="Open Sans" panose="020B0606030504020204" pitchFamily="34" charset="0"/>
              </a:endParaRPr>
            </a:p>
          </p:txBody>
        </p:sp>
      </p:grpSp>
      <p:sp>
        <p:nvSpPr>
          <p:cNvPr id="29" name="Text Placeholder 2"/>
          <p:cNvSpPr>
            <a:spLocks noGrp="1"/>
          </p:cNvSpPr>
          <p:nvPr>
            <p:ph type="body" sz="quarter" idx="4294967295"/>
          </p:nvPr>
        </p:nvSpPr>
        <p:spPr>
          <a:xfrm>
            <a:off x="5436096" y="1700813"/>
            <a:ext cx="3240360" cy="648071"/>
          </a:xfrm>
          <a:prstGeom prst="rect">
            <a:avLst/>
          </a:prstGeom>
        </p:spPr>
        <p:txBody>
          <a:bodyPr/>
          <a:lstStyle/>
          <a:p>
            <a:r>
              <a:rPr kumimoji="1" lang="en-US" altLang="ja-JP" sz="2400" b="1" dirty="0" err="1">
                <a:solidFill>
                  <a:schemeClr val="tx1"/>
                </a:solidFill>
                <a:latin typeface="Open Sans" panose="020B0606030504020204" pitchFamily="34" charset="0"/>
                <a:cs typeface="Open Sans" panose="020B0606030504020204" pitchFamily="34" charset="0"/>
              </a:rPr>
              <a:t>Giới</a:t>
            </a:r>
            <a:r>
              <a:rPr kumimoji="1" lang="en-US" altLang="ja-JP" sz="2400" b="1" dirty="0">
                <a:solidFill>
                  <a:schemeClr val="tx1"/>
                </a:solidFill>
                <a:latin typeface="Open Sans" panose="020B0606030504020204" pitchFamily="34" charset="0"/>
                <a:cs typeface="Open Sans" panose="020B0606030504020204" pitchFamily="34" charset="0"/>
              </a:rPr>
              <a:t> </a:t>
            </a:r>
            <a:r>
              <a:rPr kumimoji="1" lang="en-US" altLang="ja-JP" sz="2400" b="1" dirty="0" err="1">
                <a:solidFill>
                  <a:schemeClr val="tx1"/>
                </a:solidFill>
                <a:latin typeface="Open Sans" panose="020B0606030504020204" pitchFamily="34" charset="0"/>
                <a:cs typeface="Open Sans" panose="020B0606030504020204" pitchFamily="34" charset="0"/>
              </a:rPr>
              <a:t>thiệu</a:t>
            </a:r>
            <a:r>
              <a:rPr kumimoji="1" lang="en-US" altLang="ja-JP" sz="2400" b="1" dirty="0">
                <a:solidFill>
                  <a:schemeClr val="tx1"/>
                </a:solidFill>
                <a:latin typeface="Open Sans" panose="020B0606030504020204" pitchFamily="34" charset="0"/>
                <a:cs typeface="Open Sans" panose="020B0606030504020204" pitchFamily="34" charset="0"/>
              </a:rPr>
              <a:t> </a:t>
            </a:r>
            <a:r>
              <a:rPr kumimoji="1" lang="en-US" altLang="ja-JP" sz="2400" b="1" dirty="0" err="1">
                <a:solidFill>
                  <a:schemeClr val="tx1"/>
                </a:solidFill>
                <a:latin typeface="Open Sans" panose="020B0606030504020204" pitchFamily="34" charset="0"/>
                <a:cs typeface="Open Sans" panose="020B0606030504020204" pitchFamily="34" charset="0"/>
              </a:rPr>
              <a:t>GraphQL</a:t>
            </a:r>
            <a:endParaRPr kumimoji="1" lang="ja-JP" altLang="en-US" sz="2400" b="1" dirty="0">
              <a:solidFill>
                <a:schemeClr val="tx1"/>
              </a:solidFill>
              <a:latin typeface="Open Sans" panose="020B0606030504020204" pitchFamily="34" charset="0"/>
              <a:cs typeface="Open Sans" panose="020B0606030504020204" pitchFamily="34" charset="0"/>
            </a:endParaRPr>
          </a:p>
        </p:txBody>
      </p:sp>
      <p:sp>
        <p:nvSpPr>
          <p:cNvPr id="30" name="Text Placeholder 2"/>
          <p:cNvSpPr>
            <a:spLocks noGrp="1"/>
          </p:cNvSpPr>
          <p:nvPr>
            <p:ph type="body" sz="quarter" idx="4294967295"/>
          </p:nvPr>
        </p:nvSpPr>
        <p:spPr>
          <a:xfrm>
            <a:off x="5436096" y="3068965"/>
            <a:ext cx="3240360" cy="648071"/>
          </a:xfrm>
          <a:prstGeom prst="rect">
            <a:avLst/>
          </a:prstGeom>
        </p:spPr>
        <p:txBody>
          <a:bodyPr/>
          <a:lstStyle/>
          <a:p>
            <a:r>
              <a:rPr lang="en-US" altLang="ja-JP" sz="2400" b="1" dirty="0" err="1">
                <a:solidFill>
                  <a:schemeClr val="tx1"/>
                </a:solidFill>
                <a:latin typeface="Open Sans" panose="020B0606030504020204" pitchFamily="34" charset="0"/>
                <a:cs typeface="Open Sans" panose="020B0606030504020204" pitchFamily="34" charset="0"/>
              </a:rPr>
              <a:t>Cấu</a:t>
            </a:r>
            <a:r>
              <a:rPr lang="en-US" altLang="ja-JP" sz="2400" b="1" dirty="0">
                <a:solidFill>
                  <a:schemeClr val="tx1"/>
                </a:solidFill>
                <a:latin typeface="Open Sans" panose="020B0606030504020204" pitchFamily="34" charset="0"/>
                <a:cs typeface="Open Sans" panose="020B0606030504020204" pitchFamily="34" charset="0"/>
              </a:rPr>
              <a:t> </a:t>
            </a:r>
            <a:r>
              <a:rPr lang="en-US" altLang="ja-JP" sz="2400" b="1" dirty="0" err="1">
                <a:solidFill>
                  <a:schemeClr val="tx1"/>
                </a:solidFill>
                <a:latin typeface="Open Sans" panose="020B0606030504020204" pitchFamily="34" charset="0"/>
                <a:cs typeface="Open Sans" panose="020B0606030504020204" pitchFamily="34" charset="0"/>
              </a:rPr>
              <a:t>trúc</a:t>
            </a:r>
            <a:endParaRPr kumimoji="1" lang="ja-JP" altLang="en-US" sz="2400" b="1" dirty="0">
              <a:solidFill>
                <a:schemeClr val="tx1"/>
              </a:solidFill>
              <a:latin typeface="Open Sans" panose="020B0606030504020204" pitchFamily="34" charset="0"/>
              <a:cs typeface="Open Sans" panose="020B0606030504020204" pitchFamily="34" charset="0"/>
            </a:endParaRPr>
          </a:p>
        </p:txBody>
      </p:sp>
      <p:sp>
        <p:nvSpPr>
          <p:cNvPr id="31" name="Text Placeholder 2"/>
          <p:cNvSpPr>
            <a:spLocks noGrp="1"/>
          </p:cNvSpPr>
          <p:nvPr>
            <p:ph type="body" sz="quarter" idx="4294967295"/>
          </p:nvPr>
        </p:nvSpPr>
        <p:spPr>
          <a:xfrm>
            <a:off x="5436096" y="5804129"/>
            <a:ext cx="3240360" cy="648071"/>
          </a:xfrm>
          <a:prstGeom prst="rect">
            <a:avLst/>
          </a:prstGeom>
        </p:spPr>
        <p:txBody>
          <a:bodyPr/>
          <a:lstStyle/>
          <a:p>
            <a:r>
              <a:rPr lang="en-US" altLang="ja-JP" sz="2400" b="1" dirty="0" err="1">
                <a:solidFill>
                  <a:schemeClr val="tx1"/>
                </a:solidFill>
                <a:latin typeface="Open Sans" panose="020B0606030504020204" pitchFamily="34" charset="0"/>
                <a:cs typeface="Open Sans" panose="020B0606030504020204" pitchFamily="34" charset="0"/>
              </a:rPr>
              <a:t>Tóm</a:t>
            </a:r>
            <a:r>
              <a:rPr lang="en-US" altLang="ja-JP" sz="2400" b="1" dirty="0">
                <a:solidFill>
                  <a:schemeClr val="tx1"/>
                </a:solidFill>
                <a:latin typeface="Open Sans" panose="020B0606030504020204" pitchFamily="34" charset="0"/>
                <a:cs typeface="Open Sans" panose="020B0606030504020204" pitchFamily="34" charset="0"/>
              </a:rPr>
              <a:t> </a:t>
            </a:r>
            <a:r>
              <a:rPr lang="en-US" altLang="ja-JP" sz="2400" b="1" dirty="0" err="1">
                <a:solidFill>
                  <a:schemeClr val="tx1"/>
                </a:solidFill>
                <a:latin typeface="Open Sans" panose="020B0606030504020204" pitchFamily="34" charset="0"/>
                <a:cs typeface="Open Sans" panose="020B0606030504020204" pitchFamily="34" charset="0"/>
              </a:rPr>
              <a:t>lại</a:t>
            </a:r>
            <a:endParaRPr lang="ja-JP" altLang="en-US" sz="2400" b="1" dirty="0">
              <a:solidFill>
                <a:schemeClr val="tx1"/>
              </a:solidFill>
              <a:latin typeface="Open Sans" panose="020B0606030504020204" pitchFamily="34" charset="0"/>
              <a:cs typeface="Open Sans" panose="020B0606030504020204" pitchFamily="34" charset="0"/>
            </a:endParaRPr>
          </a:p>
        </p:txBody>
      </p:sp>
      <p:sp>
        <p:nvSpPr>
          <p:cNvPr id="32" name="Text Placeholder 2"/>
          <p:cNvSpPr>
            <a:spLocks noGrp="1"/>
          </p:cNvSpPr>
          <p:nvPr>
            <p:ph type="body" sz="quarter" idx="4294967295"/>
          </p:nvPr>
        </p:nvSpPr>
        <p:spPr>
          <a:xfrm>
            <a:off x="5436096" y="4437118"/>
            <a:ext cx="3240360" cy="648071"/>
          </a:xfrm>
          <a:prstGeom prst="rect">
            <a:avLst/>
          </a:prstGeom>
        </p:spPr>
        <p:txBody>
          <a:bodyPr/>
          <a:lstStyle/>
          <a:p>
            <a:r>
              <a:rPr lang="en-US" altLang="ja-JP" sz="2400" b="1" dirty="0">
                <a:solidFill>
                  <a:schemeClr val="tx1"/>
                </a:solidFill>
                <a:latin typeface="Open Sans" panose="020B0606030504020204" pitchFamily="34" charset="0"/>
                <a:cs typeface="Open Sans" panose="020B0606030504020204" pitchFamily="34" charset="0"/>
              </a:rPr>
              <a:t>Demo</a:t>
            </a:r>
            <a:endParaRPr lang="ja-JP" altLang="en-US" sz="2400" b="1" dirty="0">
              <a:solidFill>
                <a:schemeClr val="tx1"/>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5418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xEl>
                                              <p:pRg st="0" end="0"/>
                                            </p:txEl>
                                          </p:spTgt>
                                        </p:tgtEl>
                                        <p:attrNameLst>
                                          <p:attrName>style.visibility</p:attrName>
                                        </p:attrNameLst>
                                      </p:cBhvr>
                                      <p:to>
                                        <p:strVal val="visible"/>
                                      </p:to>
                                    </p:set>
                                    <p:animEffect transition="in" filter="fade">
                                      <p:cBhvr>
                                        <p:cTn id="24" dur="500"/>
                                        <p:tgtEl>
                                          <p:spTgt spid="4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xEl>
                                              <p:pRg st="0" end="0"/>
                                            </p:txEl>
                                          </p:spTgt>
                                        </p:tgtEl>
                                        <p:attrNameLst>
                                          <p:attrName>style.visibility</p:attrName>
                                        </p:attrNameLst>
                                      </p:cBhvr>
                                      <p:to>
                                        <p:strVal val="visible"/>
                                      </p:to>
                                    </p:set>
                                    <p:animEffect transition="in" filter="fade">
                                      <p:cBhvr>
                                        <p:cTn id="29" dur="500"/>
                                        <p:tgtEl>
                                          <p:spTgt spid="2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xEl>
                                              <p:pRg st="0" end="0"/>
                                            </p:txEl>
                                          </p:spTgt>
                                        </p:tgtEl>
                                        <p:attrNameLst>
                                          <p:attrName>style.visibility</p:attrName>
                                        </p:attrNameLst>
                                      </p:cBhvr>
                                      <p:to>
                                        <p:strVal val="visible"/>
                                      </p:to>
                                    </p:set>
                                    <p:animEffect transition="in" filter="fade">
                                      <p:cBhvr>
                                        <p:cTn id="34" dur="500"/>
                                        <p:tgtEl>
                                          <p:spTgt spid="30">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xEl>
                                              <p:pRg st="0" end="0"/>
                                            </p:txEl>
                                          </p:spTgt>
                                        </p:tgtEl>
                                        <p:attrNameLst>
                                          <p:attrName>style.visibility</p:attrName>
                                        </p:attrNameLst>
                                      </p:cBhvr>
                                      <p:to>
                                        <p:strVal val="visible"/>
                                      </p:to>
                                    </p:set>
                                    <p:animEffect transition="in" filter="fade">
                                      <p:cBhvr>
                                        <p:cTn id="39" dur="500"/>
                                        <p:tgtEl>
                                          <p:spTgt spid="3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uild="p"/>
      <p:bldP spid="29" grpId="0" build="p"/>
      <p:bldP spid="30" grpId="0" build="p"/>
      <p:bldP spid="31" grpId="0" build="p"/>
      <p:bldP spid="32"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GraphQL</a:t>
            </a:r>
            <a:endParaRPr lang="ja-JP" altLang="en-US" sz="6000" dirty="0">
              <a:solidFill>
                <a:srgbClr val="FFFFFF"/>
              </a:solidFill>
              <a:effectLst/>
              <a:latin typeface="Open Sans" panose="020B0606030504020204"/>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7"/>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4000" dirty="0">
                <a:solidFill>
                  <a:schemeClr val="tx1"/>
                </a:solidFill>
                <a:effectLst/>
                <a:latin typeface="Open Sans" panose="020B0606030504020204"/>
              </a:rPr>
              <a:t>A data query language</a:t>
            </a:r>
          </a:p>
          <a:p>
            <a:pPr marL="457200" indent="-457200" algn="l">
              <a:buFont typeface="Arial" panose="020B0604020202020204" pitchFamily="34" charset="0"/>
              <a:buChar char="•"/>
            </a:pPr>
            <a:r>
              <a:rPr lang="en-US" altLang="ja-JP" sz="4000" dirty="0">
                <a:solidFill>
                  <a:schemeClr val="tx1"/>
                </a:solidFill>
                <a:effectLst/>
                <a:latin typeface="Open Sans" panose="020B0606030504020204"/>
              </a:rPr>
              <a:t>Developed by Facebook</a:t>
            </a:r>
          </a:p>
          <a:p>
            <a:pPr marL="457200" indent="-457200" algn="l">
              <a:buFont typeface="Arial" panose="020B0604020202020204" pitchFamily="34" charset="0"/>
              <a:buChar char="•"/>
            </a:pPr>
            <a:r>
              <a:rPr lang="en-US" altLang="ja-JP" sz="4000" dirty="0" err="1">
                <a:solidFill>
                  <a:schemeClr val="tx1"/>
                </a:solidFill>
                <a:effectLst/>
                <a:latin typeface="Open Sans" panose="020B0606030504020204"/>
              </a:rPr>
              <a:t>Sử</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dụng</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trong</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dự</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án</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nội</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bộ</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vào</a:t>
            </a:r>
            <a:r>
              <a:rPr lang="en-US" altLang="ja-JP" sz="4000" dirty="0">
                <a:solidFill>
                  <a:schemeClr val="tx1"/>
                </a:solidFill>
                <a:effectLst/>
                <a:latin typeface="Open Sans" panose="020B0606030504020204"/>
              </a:rPr>
              <a:t> </a:t>
            </a:r>
            <a:r>
              <a:rPr lang="en-US" altLang="ja-JP" sz="4000" dirty="0" err="1">
                <a:solidFill>
                  <a:schemeClr val="tx1"/>
                </a:solidFill>
                <a:effectLst/>
                <a:latin typeface="Open Sans" panose="020B0606030504020204"/>
              </a:rPr>
              <a:t>năm</a:t>
            </a:r>
            <a:r>
              <a:rPr lang="en-US" altLang="ja-JP" sz="4000" dirty="0">
                <a:solidFill>
                  <a:schemeClr val="tx1"/>
                </a:solidFill>
                <a:effectLst/>
                <a:latin typeface="Open Sans" panose="020B0606030504020204"/>
              </a:rPr>
              <a:t> </a:t>
            </a:r>
            <a:r>
              <a:rPr lang="en-US" altLang="ja-JP" sz="4000" dirty="0" smtClean="0">
                <a:solidFill>
                  <a:schemeClr val="tx1"/>
                </a:solidFill>
                <a:effectLst/>
                <a:latin typeface="Open Sans" panose="020B0606030504020204"/>
              </a:rPr>
              <a:t>2012</a:t>
            </a:r>
            <a:endParaRPr lang="en-US" altLang="ja-JP" sz="4000" dirty="0">
              <a:latin typeface="Open Sans" panose="020B0606030504020204"/>
            </a:endParaRPr>
          </a:p>
        </p:txBody>
      </p:sp>
    </p:spTree>
    <p:extLst>
      <p:ext uri="{BB962C8B-B14F-4D97-AF65-F5344CB8AC3E}">
        <p14:creationId xmlns:p14="http://schemas.microsoft.com/office/powerpoint/2010/main" val="15586339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GraphQL</a:t>
            </a:r>
            <a:endParaRPr lang="ja-JP" altLang="en-US" sz="6000" dirty="0">
              <a:solidFill>
                <a:srgbClr val="FFFFFF"/>
              </a:solidFill>
              <a:effectLst/>
              <a:latin typeface="Open Sans" panose="020B0606030504020204"/>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7"/>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lvl="3" indent="-457200">
              <a:lnSpc>
                <a:spcPct val="120000"/>
              </a:lnSpc>
              <a:spcBef>
                <a:spcPts val="672"/>
              </a:spcBef>
              <a:buFont typeface="Arial" panose="020B0604020202020204" pitchFamily="34" charset="0"/>
              <a:buChar char="•"/>
            </a:pPr>
            <a:r>
              <a:rPr lang="en-US" sz="3200" b="1" dirty="0" err="1" smtClean="0"/>
              <a:t>Lượng</a:t>
            </a:r>
            <a:r>
              <a:rPr lang="en-US" sz="3200" b="1" dirty="0" smtClean="0"/>
              <a:t> </a:t>
            </a:r>
            <a:r>
              <a:rPr lang="en-US" sz="3200" b="1" dirty="0" err="1"/>
              <a:t>sử</a:t>
            </a:r>
            <a:r>
              <a:rPr lang="en-US" sz="3200" b="1" dirty="0"/>
              <a:t> </a:t>
            </a:r>
            <a:r>
              <a:rPr lang="en-US" sz="3200" b="1" dirty="0" err="1"/>
              <a:t>dụng</a:t>
            </a:r>
            <a:r>
              <a:rPr lang="en-US" sz="3200" b="1" dirty="0"/>
              <a:t> di </a:t>
            </a:r>
            <a:r>
              <a:rPr lang="en-US" sz="3200" b="1" dirty="0" err="1"/>
              <a:t>động</a:t>
            </a:r>
            <a:r>
              <a:rPr lang="en-US" sz="3200" b="1" dirty="0"/>
              <a:t> </a:t>
            </a:r>
            <a:r>
              <a:rPr lang="en-US" sz="3200" b="1" dirty="0" err="1"/>
              <a:t>ngày</a:t>
            </a:r>
            <a:r>
              <a:rPr lang="en-US" sz="3200" b="1" dirty="0"/>
              <a:t> </a:t>
            </a:r>
            <a:r>
              <a:rPr lang="en-US" sz="3200" b="1" dirty="0" err="1"/>
              <a:t>một</a:t>
            </a:r>
            <a:r>
              <a:rPr lang="en-US" sz="3200" b="1" dirty="0"/>
              <a:t> </a:t>
            </a:r>
            <a:r>
              <a:rPr lang="en-US" sz="3200" b="1" dirty="0" err="1"/>
              <a:t>tăng</a:t>
            </a:r>
            <a:r>
              <a:rPr lang="en-US" sz="3200" b="1" dirty="0"/>
              <a:t> </a:t>
            </a:r>
            <a:r>
              <a:rPr lang="en-US" sz="3200" b="1" dirty="0" err="1"/>
              <a:t>dẫn</a:t>
            </a:r>
            <a:r>
              <a:rPr lang="en-US" sz="3200" b="1" dirty="0"/>
              <a:t> </a:t>
            </a:r>
            <a:r>
              <a:rPr lang="en-US" sz="3200" b="1" dirty="0" err="1"/>
              <a:t>đến</a:t>
            </a:r>
            <a:r>
              <a:rPr lang="en-US" sz="3200" b="1" dirty="0"/>
              <a:t> </a:t>
            </a:r>
            <a:r>
              <a:rPr lang="en-US" sz="3200" b="1" dirty="0" err="1"/>
              <a:t>nhu</a:t>
            </a:r>
            <a:r>
              <a:rPr lang="en-US" sz="3200" b="1" dirty="0"/>
              <a:t> </a:t>
            </a:r>
            <a:r>
              <a:rPr lang="en-US" sz="3200" b="1" dirty="0" err="1"/>
              <a:t>cầu</a:t>
            </a:r>
            <a:r>
              <a:rPr lang="en-US" sz="3200" b="1" dirty="0"/>
              <a:t> </a:t>
            </a:r>
            <a:r>
              <a:rPr lang="en-US" sz="3200" b="1" dirty="0" err="1"/>
              <a:t>tải</a:t>
            </a:r>
            <a:r>
              <a:rPr lang="en-US" sz="3200" b="1" dirty="0"/>
              <a:t> </a:t>
            </a:r>
            <a:r>
              <a:rPr lang="en-US" sz="3200" b="1" dirty="0" err="1"/>
              <a:t>dữ</a:t>
            </a:r>
            <a:r>
              <a:rPr lang="en-US" sz="3200" b="1" dirty="0"/>
              <a:t> </a:t>
            </a:r>
            <a:r>
              <a:rPr lang="en-US" sz="3200" b="1" dirty="0" err="1"/>
              <a:t>liệu</a:t>
            </a:r>
            <a:r>
              <a:rPr lang="en-US" sz="3200" b="1" dirty="0"/>
              <a:t> </a:t>
            </a:r>
            <a:r>
              <a:rPr lang="en-US" sz="3200" b="1" dirty="0" err="1"/>
              <a:t>ngày</a:t>
            </a:r>
            <a:r>
              <a:rPr lang="en-US" sz="3200" b="1" dirty="0"/>
              <a:t> </a:t>
            </a:r>
            <a:r>
              <a:rPr lang="en-US" sz="3200" b="1" dirty="0" err="1"/>
              <a:t>càng</a:t>
            </a:r>
            <a:r>
              <a:rPr lang="en-US" sz="3200" b="1" dirty="0"/>
              <a:t> </a:t>
            </a:r>
            <a:r>
              <a:rPr lang="en-US" sz="3200" b="1" dirty="0" err="1"/>
              <a:t>lớn</a:t>
            </a:r>
            <a:endParaRPr lang="en-US" sz="3200" b="1" dirty="0"/>
          </a:p>
          <a:p>
            <a:pPr algn="l"/>
            <a:endParaRPr lang="en-US" altLang="ja-JP" sz="4000" dirty="0">
              <a:latin typeface="Open Sans" panose="020B0606030504020204"/>
            </a:endParaRPr>
          </a:p>
        </p:txBody>
      </p:sp>
    </p:spTree>
    <p:extLst>
      <p:ext uri="{BB962C8B-B14F-4D97-AF65-F5344CB8AC3E}">
        <p14:creationId xmlns:p14="http://schemas.microsoft.com/office/powerpoint/2010/main" val="1298827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a:xfrm flipV="1">
            <a:off x="7" y="-3326"/>
            <a:ext cx="4427983" cy="6861327"/>
          </a:xfrm>
          <a:solidFill>
            <a:srgbClr val="E2AF32"/>
          </a:solidFill>
          <a:ln w="0">
            <a:solidFill>
              <a:schemeClr val="tx1"/>
            </a:solidFill>
          </a:ln>
        </p:spPr>
        <p:txBody>
          <a:bodyPr/>
          <a:lstStyle/>
          <a:p>
            <a:endParaRPr kumimoji="1" lang="ja-JP" altLang="en-US"/>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#3</a:t>
            </a:r>
            <a:endParaRPr kumimoji="1" lang="ja-JP" altLang="en-US" b="1">
              <a:solidFill>
                <a:srgbClr val="FFFFFF"/>
              </a:solidFill>
              <a:effectLst/>
              <a:latin typeface="Open Sans" panose="020B0606030504020204" pitchFamily="34" charset="0"/>
              <a:cs typeface="Open Sans" panose="020B0606030504020204" pitchFamily="34" charset="0"/>
            </a:endParaRPr>
          </a:p>
        </p:txBody>
      </p:sp>
      <p:sp>
        <p:nvSpPr>
          <p:cNvPr id="6" name="Text Placeholder 5"/>
          <p:cNvSpPr>
            <a:spLocks noGrp="1"/>
          </p:cNvSpPr>
          <p:nvPr>
            <p:ph type="body" sz="quarter" idx="21"/>
          </p:nvPr>
        </p:nvSpPr>
        <p:spPr>
          <a:xfrm>
            <a:off x="395536" y="1916837"/>
            <a:ext cx="4752528" cy="1162199"/>
          </a:xfrm>
          <a:noFill/>
          <a:ln>
            <a:noFill/>
          </a:ln>
        </p:spPr>
        <p:txBody>
          <a:bodyPr/>
          <a:lstStyle/>
          <a:p>
            <a:r>
              <a:rPr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Cấu trúc</a:t>
            </a:r>
            <a:endParaRPr kumimoji="1"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65870320"/>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solidFill>
            <a:srgbClr val="E25365"/>
          </a:solidFill>
          <a:ln>
            <a:solidFill>
              <a:srgbClr val="E25365"/>
            </a:solidFill>
          </a:ln>
          <a:effectLst>
            <a:outerShdw blurRad="50800" dist="38100" dir="2700000" algn="tl" rotWithShape="0">
              <a:prstClr val="black">
                <a:alpha val="40000"/>
              </a:prstClr>
            </a:outerShdw>
          </a:effectLst>
        </p:spPr>
        <p:txBody>
          <a:bodyPr/>
          <a:lstStyle/>
          <a:p>
            <a:endParaRPr kumimoji="1" lang="ja-JP" altLang="en-US" dirty="0"/>
          </a:p>
        </p:txBody>
      </p:sp>
      <p:pic>
        <p:nvPicPr>
          <p:cNvPr id="28" name="Picture Placeholder 2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1691868" y="3429000"/>
            <a:ext cx="647884" cy="437827"/>
          </a:xfrm>
          <a:effectLst/>
        </p:spPr>
      </p:pic>
      <p:sp>
        <p:nvSpPr>
          <p:cNvPr id="5" name="Text Placeholder 4"/>
          <p:cNvSpPr>
            <a:spLocks noGrp="1"/>
          </p:cNvSpPr>
          <p:nvPr>
            <p:ph type="body" sz="quarter" idx="14"/>
          </p:nvPr>
        </p:nvSpPr>
        <p:spPr/>
        <p:txBody>
          <a:bodyPr>
            <a:normAutofit/>
          </a:bodyPr>
          <a:lstStyle/>
          <a:p>
            <a:r>
              <a:rPr lang="vi-VN" altLang="ja-JP" sz="1400" dirty="0">
                <a:latin typeface="Open Sans" panose="020B0606030504020204" pitchFamily="34" charset="0"/>
                <a:ea typeface="Open Sans" panose="020B0606030504020204" pitchFamily="34" charset="0"/>
                <a:cs typeface="Open Sans" panose="020B0606030504020204" pitchFamily="34" charset="0"/>
              </a:rPr>
              <a:t>Các câu lệnh lấy dữ liệu (tương tự method GET trong RestFul API)</a:t>
            </a:r>
            <a:endParaRPr kumimoji="1" lang="ja-JP" altLang="en-US" sz="1400" dirty="0">
              <a:latin typeface="Open Sans" panose="020B0606030504020204" pitchFamily="34" charset="0"/>
              <a:cs typeface="Open Sans" panose="020B0606030504020204" pitchFamily="34" charset="0"/>
            </a:endParaRPr>
          </a:p>
        </p:txBody>
      </p:sp>
      <p:sp>
        <p:nvSpPr>
          <p:cNvPr id="6" name="Text Placeholder 5"/>
          <p:cNvSpPr>
            <a:spLocks noGrp="1"/>
          </p:cNvSpPr>
          <p:nvPr>
            <p:ph type="body" sz="quarter" idx="15"/>
          </p:nvPr>
        </p:nvSpPr>
        <p:spPr/>
        <p:txBody>
          <a:bodyPr/>
          <a:lstStyle/>
          <a:p>
            <a:r>
              <a:rPr kumimoji="1" lang="en-US" altLang="ja-JP" b="1">
                <a:solidFill>
                  <a:schemeClr val="tx1"/>
                </a:solidFill>
                <a:latin typeface="Open Sans" panose="020B0606030504020204" pitchFamily="34" charset="0"/>
                <a:ea typeface="Open Sans" panose="020B0606030504020204" pitchFamily="34" charset="0"/>
                <a:cs typeface="Open Sans" panose="020B0606030504020204" pitchFamily="34" charset="0"/>
              </a:rPr>
              <a:t>Query</a:t>
            </a:r>
            <a:endParaRPr kumimoji="1" lang="ja-JP" altLang="en-US" b="1">
              <a:solidFill>
                <a:schemeClr val="tx1"/>
              </a:solidFill>
              <a:latin typeface="Open Sans" panose="020B0606030504020204" pitchFamily="34" charset="0"/>
              <a:cs typeface="Open Sans" panose="020B0606030504020204" pitchFamily="34" charset="0"/>
            </a:endParaRPr>
          </a:p>
        </p:txBody>
      </p:sp>
      <p:sp>
        <p:nvSpPr>
          <p:cNvPr id="9" name="Text Placeholder 8"/>
          <p:cNvSpPr>
            <a:spLocks noGrp="1"/>
          </p:cNvSpPr>
          <p:nvPr>
            <p:ph type="body" sz="quarter" idx="16"/>
          </p:nvPr>
        </p:nvSpPr>
        <p:spPr>
          <a:solidFill>
            <a:srgbClr val="1575A8"/>
          </a:solidFill>
          <a:ln>
            <a:solidFill>
              <a:srgbClr val="1575A8"/>
            </a:solidFill>
          </a:ln>
          <a:effectLst>
            <a:outerShdw blurRad="50800" dist="38100" dir="2700000" algn="tl" rotWithShape="0">
              <a:prstClr val="black">
                <a:alpha val="40000"/>
              </a:prstClr>
            </a:outerShdw>
          </a:effectLst>
        </p:spPr>
        <p:txBody>
          <a:bodyPr/>
          <a:lstStyle/>
          <a:p>
            <a:endParaRPr kumimoji="1" lang="ja-JP" altLang="en-US"/>
          </a:p>
        </p:txBody>
      </p:sp>
      <p:pic>
        <p:nvPicPr>
          <p:cNvPr id="29" name="Picture Placeholder 28"/>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4257" r="14257"/>
          <a:stretch>
            <a:fillRect/>
          </a:stretch>
        </p:blipFill>
        <p:spPr>
          <a:effectLst/>
        </p:spPr>
      </p:pic>
      <p:sp>
        <p:nvSpPr>
          <p:cNvPr id="19" name="Text Placeholder 18"/>
          <p:cNvSpPr>
            <a:spLocks noGrp="1"/>
          </p:cNvSpPr>
          <p:nvPr>
            <p:ph type="body" sz="quarter" idx="19"/>
          </p:nvPr>
        </p:nvSpPr>
        <p:spPr/>
        <p:txBody>
          <a:bodyPr>
            <a:normAutofit/>
          </a:bodyPr>
          <a:lstStyle/>
          <a:p>
            <a:r>
              <a:rPr lang="vi-VN" altLang="ja-JP" sz="1400">
                <a:latin typeface="Open Sans" panose="020B0606030504020204" pitchFamily="34" charset="0"/>
                <a:ea typeface="Open Sans" panose="020B0606030504020204" pitchFamily="34" charset="0"/>
                <a:cs typeface="Open Sans" panose="020B0606030504020204" pitchFamily="34" charset="0"/>
              </a:rPr>
              <a:t>Các câu lệnh để thêm/sửa dữ liệu (tuơng tự method POST/PUT/DELETE trong RESTful API)</a:t>
            </a:r>
            <a:endParaRPr kumimoji="1" lang="ja-JP" altLang="en-US" sz="1400">
              <a:latin typeface="Open Sans" panose="020B0606030504020204" pitchFamily="34" charset="0"/>
              <a:cs typeface="Open Sans" panose="020B0606030504020204" pitchFamily="34" charset="0"/>
            </a:endParaRPr>
          </a:p>
        </p:txBody>
      </p:sp>
      <p:sp>
        <p:nvSpPr>
          <p:cNvPr id="23" name="Text Placeholder 22"/>
          <p:cNvSpPr>
            <a:spLocks noGrp="1"/>
          </p:cNvSpPr>
          <p:nvPr>
            <p:ph type="body" sz="quarter" idx="20"/>
          </p:nvPr>
        </p:nvSpPr>
        <p:spPr/>
        <p:txBody>
          <a:bodyPr/>
          <a:lstStyle/>
          <a:p>
            <a:r>
              <a:rPr kumimoji="1" lang="en-US" altLang="ja-JP" b="1" dirty="0">
                <a:solidFill>
                  <a:schemeClr val="tx1"/>
                </a:solidFill>
                <a:latin typeface="Open Sans" panose="020B0606030504020204" pitchFamily="34" charset="0"/>
                <a:ea typeface="Open Sans" panose="020B0606030504020204" pitchFamily="34" charset="0"/>
                <a:cs typeface="Open Sans" panose="020B0606030504020204" pitchFamily="34" charset="0"/>
              </a:rPr>
              <a:t>Mutation</a:t>
            </a:r>
            <a:endParaRPr kumimoji="1" lang="ja-JP" altLang="en-US" b="1" dirty="0">
              <a:solidFill>
                <a:schemeClr val="tx1"/>
              </a:solidFill>
              <a:latin typeface="Open Sans" panose="020B0606030504020204" pitchFamily="34" charset="0"/>
              <a:cs typeface="Open Sans" panose="020B0606030504020204" pitchFamily="34" charset="0"/>
            </a:endParaRPr>
          </a:p>
        </p:txBody>
      </p:sp>
      <p:sp>
        <p:nvSpPr>
          <p:cNvPr id="24" name="Text Placeholder 23"/>
          <p:cNvSpPr>
            <a:spLocks noGrp="1"/>
          </p:cNvSpPr>
          <p:nvPr>
            <p:ph type="body" sz="quarter" idx="21"/>
          </p:nvPr>
        </p:nvSpPr>
        <p:spPr>
          <a:solidFill>
            <a:srgbClr val="E2AF32"/>
          </a:solidFill>
          <a:ln>
            <a:solidFill>
              <a:srgbClr val="E2AF32"/>
            </a:solidFill>
          </a:ln>
          <a:effectLst>
            <a:outerShdw blurRad="50800" dist="38100" dir="2700000" algn="tl" rotWithShape="0">
              <a:prstClr val="black">
                <a:alpha val="40000"/>
              </a:prstClr>
            </a:outerShdw>
          </a:effectLst>
        </p:spPr>
        <p:txBody>
          <a:bodyPr/>
          <a:lstStyle/>
          <a:p>
            <a:endParaRPr kumimoji="1" lang="ja-JP" altLang="en-US"/>
          </a:p>
        </p:txBody>
      </p:sp>
      <p:pic>
        <p:nvPicPr>
          <p:cNvPr id="2" name="Picture Placeholder 1"/>
          <p:cNvPicPr>
            <a:picLocks noGrp="1" noChangeAspect="1"/>
          </p:cNvPicPr>
          <p:nvPr>
            <p:ph type="pic" sz="quarter" idx="23"/>
          </p:nvPr>
        </p:nvPicPr>
        <p:blipFill>
          <a:blip r:embed="rId5" cstate="print">
            <a:extLst>
              <a:ext uri="{28A0092B-C50C-407E-A947-70E740481C1C}">
                <a14:useLocalDpi xmlns:a14="http://schemas.microsoft.com/office/drawing/2010/main" val="0"/>
              </a:ext>
            </a:extLst>
          </a:blip>
          <a:srcRect l="14257" r="14257"/>
          <a:stretch>
            <a:fillRect/>
          </a:stretch>
        </p:blipFill>
        <p:spPr>
          <a:effectLst/>
        </p:spPr>
      </p:pic>
      <p:sp>
        <p:nvSpPr>
          <p:cNvPr id="26" name="Text Placeholder 25"/>
          <p:cNvSpPr>
            <a:spLocks noGrp="1"/>
          </p:cNvSpPr>
          <p:nvPr>
            <p:ph type="body" sz="quarter" idx="24"/>
          </p:nvPr>
        </p:nvSpPr>
        <p:spPr/>
        <p:txBody>
          <a:bodyPr>
            <a:normAutofit/>
          </a:bodyPr>
          <a:lstStyle/>
          <a:p>
            <a:r>
              <a:rPr lang="en-US" altLang="ja-JP"/>
              <a:t>G</a:t>
            </a:r>
            <a:r>
              <a:rPr lang="vi-VN" altLang="ja-JP"/>
              <a:t>iữ các kết nối đến server. Bất cứ khi nào sự kiện đó xảy ra, server sẽ đẩy dữ liệu tương ứng đến client. </a:t>
            </a:r>
            <a:endParaRPr kumimoji="1" lang="ja-JP" altLang="en-US"/>
          </a:p>
        </p:txBody>
      </p:sp>
      <p:sp>
        <p:nvSpPr>
          <p:cNvPr id="27" name="Text Placeholder 26"/>
          <p:cNvSpPr>
            <a:spLocks noGrp="1"/>
          </p:cNvSpPr>
          <p:nvPr>
            <p:ph type="body" sz="quarter" idx="25"/>
          </p:nvPr>
        </p:nvSpPr>
        <p:spPr/>
        <p:txBody>
          <a:bodyPr/>
          <a:lstStyle/>
          <a:p>
            <a:r>
              <a:rPr lang="en-US" altLang="ja-JP">
                <a:effectLst/>
              </a:rPr>
              <a:t>Subscription</a:t>
            </a:r>
            <a:r>
              <a:rPr lang="en-US" altLang="ja-JP" b="0">
                <a:effectLst/>
              </a:rPr>
              <a:t> </a:t>
            </a:r>
            <a:endParaRPr kumimoji="1" lang="ja-JP" altLang="en-US"/>
          </a:p>
        </p:txBody>
      </p:sp>
    </p:spTree>
    <p:extLst>
      <p:ext uri="{BB962C8B-B14F-4D97-AF65-F5344CB8AC3E}">
        <p14:creationId xmlns:p14="http://schemas.microsoft.com/office/powerpoint/2010/main" val="2540160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AB95311A-4411-4E71-BA2E-7F5E5D68FBE6}"/>
              </a:ext>
            </a:extLst>
          </p:cNvPr>
          <p:cNvSpPr>
            <a:spLocks noGrp="1"/>
          </p:cNvSpPr>
          <p:nvPr>
            <p:ph type="body" sz="quarter" idx="11"/>
          </p:nvPr>
        </p:nvSpPr>
        <p:spPr>
          <a:xfrm>
            <a:off x="0" y="1"/>
            <a:ext cx="9144000" cy="1577223"/>
          </a:xfrm>
          <a:solidFill>
            <a:schemeClr val="accent1"/>
          </a:solidFill>
        </p:spPr>
        <p:txBody>
          <a:bodyPr/>
          <a:lstStyle/>
          <a:p>
            <a:endParaRPr kumimoji="1" lang="ja-JP" altLang="en-US" dirty="0"/>
          </a:p>
        </p:txBody>
      </p:sp>
      <p:sp>
        <p:nvSpPr>
          <p:cNvPr id="4" name="Text Placeholder 3">
            <a:extLst>
              <a:ext uri="{FF2B5EF4-FFF2-40B4-BE49-F238E27FC236}">
                <a16:creationId xmlns:a16="http://schemas.microsoft.com/office/drawing/2014/main" xmlns="" id="{E43CBA13-858B-41D8-BD55-03611ACE4B0F}"/>
              </a:ext>
            </a:extLst>
          </p:cNvPr>
          <p:cNvSpPr>
            <a:spLocks noGrp="1"/>
          </p:cNvSpPr>
          <p:nvPr>
            <p:ph type="body" sz="quarter" idx="16"/>
          </p:nvPr>
        </p:nvSpPr>
        <p:spPr>
          <a:xfrm>
            <a:off x="657000" y="147337"/>
            <a:ext cx="7829999" cy="1282549"/>
          </a:xfrm>
        </p:spPr>
        <p:txBody>
          <a:bodyPr/>
          <a:lstStyle/>
          <a:p>
            <a:r>
              <a:rPr lang="en-US" altLang="ja-JP" sz="5400" b="1" dirty="0" smtClean="0">
                <a:solidFill>
                  <a:srgbClr val="FFFFFF"/>
                </a:solidFill>
                <a:effectLst/>
              </a:rPr>
              <a:t>Query</a:t>
            </a:r>
            <a:endParaRPr lang="en-US" altLang="ja-JP" sz="5400" b="1" dirty="0">
              <a:solidFill>
                <a:srgbClr val="FFFFFF"/>
              </a:solidFill>
              <a:effectLst/>
            </a:endParaRPr>
          </a:p>
        </p:txBody>
      </p:sp>
      <p:pic>
        <p:nvPicPr>
          <p:cNvPr id="7" name="Hình ảnh 2">
            <a:extLst>
              <a:ext uri="{FF2B5EF4-FFF2-40B4-BE49-F238E27FC236}">
                <a16:creationId xmlns:a16="http://schemas.microsoft.com/office/drawing/2014/main" xmlns="" id="{D1F56B0D-6AEA-484F-ACE1-740657E39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25488"/>
            <a:ext cx="9144000" cy="6096000"/>
          </a:xfrm>
          <a:prstGeom prst="rect">
            <a:avLst/>
          </a:prstGeom>
        </p:spPr>
      </p:pic>
    </p:spTree>
    <p:extLst>
      <p:ext uri="{BB962C8B-B14F-4D97-AF65-F5344CB8AC3E}">
        <p14:creationId xmlns:p14="http://schemas.microsoft.com/office/powerpoint/2010/main" val="2405203592"/>
      </p:ext>
    </p:extLst>
  </p:cSld>
  <p:clrMapOvr>
    <a:masterClrMapping/>
  </p:clrMapOvr>
  <p:transition spd="slow" advTm="6763">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smtClean="0">
                <a:solidFill>
                  <a:srgbClr val="FFFFFF"/>
                </a:solidFill>
                <a:effectLst/>
                <a:latin typeface="Open Sans" panose="020B0606030504020204"/>
              </a:rPr>
              <a:t>Query</a:t>
            </a:r>
            <a:endParaRPr lang="ja-JP" altLang="en-US" sz="6000" dirty="0">
              <a:solidFill>
                <a:srgbClr val="FFFFFF"/>
              </a:solidFill>
              <a:effectLst/>
              <a:latin typeface="Open Sans" panose="020B0606030504020204"/>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7"/>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endParaRPr lang="en-US" altLang="ja-JP" sz="4000" dirty="0">
              <a:latin typeface="Open Sans" panose="020B0606030504020204"/>
            </a:endParaRPr>
          </a:p>
        </p:txBody>
      </p:sp>
      <p:pic>
        <p:nvPicPr>
          <p:cNvPr id="6" name="Hình ảnh 2">
            <a:extLst>
              <a:ext uri="{FF2B5EF4-FFF2-40B4-BE49-F238E27FC236}">
                <a16:creationId xmlns:a16="http://schemas.microsoft.com/office/drawing/2014/main" xmlns="" id="{D1F56B0D-6AEA-484F-ACE1-740657E39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9672" y="1844824"/>
            <a:ext cx="5715000" cy="3810000"/>
          </a:xfrm>
          <a:prstGeom prst="rect">
            <a:avLst/>
          </a:prstGeom>
        </p:spPr>
      </p:pic>
    </p:spTree>
    <p:extLst>
      <p:ext uri="{BB962C8B-B14F-4D97-AF65-F5344CB8AC3E}">
        <p14:creationId xmlns:p14="http://schemas.microsoft.com/office/powerpoint/2010/main" val="21028814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8" y="2132856"/>
            <a:ext cx="8035819" cy="3182100"/>
          </a:xfrm>
        </p:spPr>
        <p:txBody>
          <a:bodyPr>
            <a:normAutofit/>
          </a:bodyPr>
          <a:lstStyle/>
          <a:p>
            <a:pPr algn="l"/>
            <a:r>
              <a:rPr lang="vi-VN" altLang="ja-JP"/>
              <a:t>- GraphQL sử dụng việc nạp dữ liệu khác với REST. Nó chí có duy nhất 1 single endpont và hoàn toàn phụ thuộc vào client để xác định những dữ liệu cần thiết. </a:t>
            </a:r>
          </a:p>
          <a:p>
            <a:pPr algn="l"/>
            <a:endParaRPr kumimoji="1" lang="ja-JP" altLang="en-US"/>
          </a:p>
        </p:txBody>
      </p:sp>
      <p:sp>
        <p:nvSpPr>
          <p:cNvPr id="9" name="Text Placeholder 8"/>
          <p:cNvSpPr>
            <a:spLocks noGrp="1"/>
          </p:cNvSpPr>
          <p:nvPr>
            <p:ph type="body" sz="quarter" idx="13"/>
          </p:nvPr>
        </p:nvSpPr>
        <p:spPr/>
        <p:txBody>
          <a:bodyPr/>
          <a:lstStyle/>
          <a:p>
            <a:endParaRPr kumimoji="1" lang="ja-JP" altLang="en-US"/>
          </a:p>
        </p:txBody>
      </p:sp>
    </p:spTree>
    <p:extLst>
      <p:ext uri="{BB962C8B-B14F-4D97-AF65-F5344CB8AC3E}">
        <p14:creationId xmlns:p14="http://schemas.microsoft.com/office/powerpoint/2010/main" val="5158347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fontScale="85000" lnSpcReduction="20000"/>
          </a:bodyPr>
          <a:lstStyle/>
          <a:p>
            <a:pPr algn="l"/>
            <a:r>
              <a:rPr lang="en-US" altLang="ja-JP"/>
              <a:t>{</a:t>
            </a:r>
          </a:p>
          <a:p>
            <a:pPr algn="l"/>
            <a:r>
              <a:rPr lang="en-US" altLang="ja-JP"/>
              <a:t>  </a:t>
            </a:r>
            <a:r>
              <a:rPr lang="en-US" altLang="ja-JP" b="1"/>
              <a:t>user</a:t>
            </a:r>
            <a:r>
              <a:rPr lang="en-US" altLang="ja-JP"/>
              <a:t>(id: </a:t>
            </a:r>
            <a:r>
              <a:rPr lang="en-US" altLang="ja-JP" b="1"/>
              <a:t>3500401</a:t>
            </a:r>
            <a:r>
              <a:rPr lang="en-US" altLang="ja-JP"/>
              <a:t>) {</a:t>
            </a:r>
          </a:p>
          <a:p>
            <a:pPr algn="l"/>
            <a:r>
              <a:rPr lang="en-US" altLang="ja-JP"/>
              <a:t>    id,</a:t>
            </a:r>
          </a:p>
          <a:p>
            <a:pPr algn="l"/>
            <a:r>
              <a:rPr lang="en-US" altLang="ja-JP"/>
              <a:t>    name,</a:t>
            </a:r>
          </a:p>
          <a:p>
            <a:pPr algn="l"/>
            <a:r>
              <a:rPr lang="en-US" altLang="ja-JP"/>
              <a:t>    isViewerFriend,</a:t>
            </a:r>
          </a:p>
          <a:p>
            <a:pPr algn="l"/>
            <a:r>
              <a:rPr lang="en-US" altLang="ja-JP"/>
              <a:t>    </a:t>
            </a:r>
            <a:r>
              <a:rPr lang="en-US" altLang="ja-JP" b="1"/>
              <a:t>profilePicture</a:t>
            </a:r>
            <a:r>
              <a:rPr lang="en-US" altLang="ja-JP"/>
              <a:t>(size: </a:t>
            </a:r>
            <a:r>
              <a:rPr lang="en-US" altLang="ja-JP" b="1"/>
              <a:t>50</a:t>
            </a:r>
            <a:r>
              <a:rPr lang="en-US" altLang="ja-JP"/>
              <a:t>)  {</a:t>
            </a:r>
          </a:p>
          <a:p>
            <a:pPr algn="l"/>
            <a:r>
              <a:rPr lang="en-US" altLang="ja-JP"/>
              <a:t>      uri,</a:t>
            </a:r>
          </a:p>
          <a:p>
            <a:pPr algn="l"/>
            <a:r>
              <a:rPr lang="en-US" altLang="ja-JP"/>
              <a:t>      width,</a:t>
            </a:r>
          </a:p>
          <a:p>
            <a:pPr algn="l"/>
            <a:r>
              <a:rPr lang="en-US" altLang="ja-JP"/>
              <a:t>      height</a:t>
            </a:r>
          </a:p>
          <a:p>
            <a:pPr algn="l"/>
            <a:r>
              <a:rPr lang="en-US" altLang="ja-JP"/>
              <a:t>    }</a:t>
            </a:r>
          </a:p>
          <a:p>
            <a:pPr algn="l"/>
            <a:r>
              <a:rPr lang="en-US" altLang="ja-JP"/>
              <a:t>  }</a:t>
            </a:r>
          </a:p>
          <a:p>
            <a:pPr algn="l"/>
            <a:r>
              <a:rPr lang="en-US" altLang="ja-JP"/>
              <a:t>}</a:t>
            </a:r>
            <a:endParaRPr kumimoji="1" lang="ja-JP" altLang="en-US"/>
          </a:p>
        </p:txBody>
      </p:sp>
      <p:sp>
        <p:nvSpPr>
          <p:cNvPr id="9" name="Text Placeholder 8"/>
          <p:cNvSpPr>
            <a:spLocks noGrp="1"/>
          </p:cNvSpPr>
          <p:nvPr>
            <p:ph type="body" sz="quarter" idx="13"/>
          </p:nvPr>
        </p:nvSpPr>
        <p:spPr/>
        <p:txBody>
          <a:bodyPr/>
          <a:lstStyle/>
          <a:p>
            <a:endParaRPr kumimoji="1" lang="ja-JP" altLang="en-US"/>
          </a:p>
        </p:txBody>
      </p:sp>
      <p:sp>
        <p:nvSpPr>
          <p:cNvPr id="10" name="Text Placeholder 7"/>
          <p:cNvSpPr txBox="1">
            <a:spLocks/>
          </p:cNvSpPr>
          <p:nvPr/>
        </p:nvSpPr>
        <p:spPr>
          <a:xfrm>
            <a:off x="4716016" y="2132856"/>
            <a:ext cx="3571324" cy="3182100"/>
          </a:xfrm>
          <a:prstGeom prst="rect">
            <a:avLst/>
          </a:prstGeom>
        </p:spPr>
        <p:txBody>
          <a:bodyPr lIns="51197" tIns="25599" rIns="51197" bIns="25599" anchor="ctr">
            <a:normAutofit fontScale="85000" lnSpcReduction="20000"/>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a:t>
            </a:r>
          </a:p>
          <a:p>
            <a:pPr algn="l"/>
            <a:r>
              <a:rPr lang="en-US" altLang="ja-JP"/>
              <a:t>  "user" : {</a:t>
            </a:r>
          </a:p>
          <a:p>
            <a:pPr algn="l"/>
            <a:r>
              <a:rPr lang="en-US" altLang="ja-JP"/>
              <a:t>    "id": 3500401,</a:t>
            </a:r>
          </a:p>
          <a:p>
            <a:pPr algn="l"/>
            <a:r>
              <a:rPr lang="en-US" altLang="ja-JP"/>
              <a:t>    "name": "Jing Chen",</a:t>
            </a:r>
          </a:p>
          <a:p>
            <a:pPr algn="l"/>
            <a:r>
              <a:rPr lang="en-US" altLang="ja-JP"/>
              <a:t>    "isViewerFriend": true,</a:t>
            </a:r>
          </a:p>
          <a:p>
            <a:pPr algn="l"/>
            <a:r>
              <a:rPr lang="en-US" altLang="ja-JP"/>
              <a:t>    "profilePicture": {</a:t>
            </a:r>
          </a:p>
          <a:p>
            <a:pPr algn="l"/>
            <a:r>
              <a:rPr lang="en-US" altLang="ja-JP"/>
              <a:t>      "uri": "http://someurl.cdn/pic.jpg",</a:t>
            </a:r>
          </a:p>
          <a:p>
            <a:pPr algn="l"/>
            <a:r>
              <a:rPr lang="en-US" altLang="ja-JP"/>
              <a:t>      "width": 50,</a:t>
            </a:r>
          </a:p>
          <a:p>
            <a:pPr algn="l"/>
            <a:r>
              <a:rPr lang="en-US" altLang="ja-JP"/>
              <a:t>      "height": 50</a:t>
            </a:r>
          </a:p>
          <a:p>
            <a:pPr algn="l"/>
            <a:r>
              <a:rPr lang="en-US" altLang="ja-JP"/>
              <a:t>    }</a:t>
            </a:r>
          </a:p>
          <a:p>
            <a:pPr algn="l"/>
            <a:r>
              <a:rPr lang="en-US" altLang="ja-JP"/>
              <a:t>  }</a:t>
            </a:r>
          </a:p>
          <a:p>
            <a:pPr algn="l"/>
            <a:r>
              <a:rPr lang="en-US" altLang="ja-JP"/>
              <a:t>}</a:t>
            </a:r>
            <a:endParaRPr lang="ja-JP" altLang="en-US"/>
          </a:p>
        </p:txBody>
      </p:sp>
    </p:spTree>
    <p:extLst>
      <p:ext uri="{BB962C8B-B14F-4D97-AF65-F5344CB8AC3E}">
        <p14:creationId xmlns:p14="http://schemas.microsoft.com/office/powerpoint/2010/main" val="3898792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a:bodyPr>
          <a:lstStyle/>
          <a:p>
            <a:pPr algn="l"/>
            <a:r>
              <a:rPr lang="en-US" altLang="ja-JP"/>
              <a:t>{</a:t>
            </a:r>
          </a:p>
          <a:p>
            <a:pPr algn="l"/>
            <a:r>
              <a:rPr lang="en-US" altLang="ja-JP"/>
              <a:t>  quanan {</a:t>
            </a:r>
          </a:p>
          <a:p>
            <a:pPr algn="l"/>
            <a:r>
              <a:rPr lang="en-US" altLang="ja-JP"/>
              <a:t>    name</a:t>
            </a:r>
          </a:p>
          <a:p>
            <a:pPr algn="l"/>
            <a:r>
              <a:rPr lang="en-US" altLang="ja-JP"/>
              <a:t>  }</a:t>
            </a:r>
          </a:p>
          <a:p>
            <a:pPr algn="l"/>
            <a:r>
              <a:rPr lang="en-US" altLang="ja-JP"/>
              <a:t>}</a:t>
            </a:r>
            <a:endParaRPr kumimoji="1" lang="ja-JP" altLang="en-US"/>
          </a:p>
        </p:txBody>
      </p:sp>
      <p:sp>
        <p:nvSpPr>
          <p:cNvPr id="9" name="Text Placeholder 8"/>
          <p:cNvSpPr>
            <a:spLocks noGrp="1"/>
          </p:cNvSpPr>
          <p:nvPr>
            <p:ph type="body" sz="quarter" idx="13"/>
          </p:nvPr>
        </p:nvSpPr>
        <p:spPr/>
        <p:txBody>
          <a:bodyPr/>
          <a:lstStyle/>
          <a:p>
            <a:r>
              <a:rPr kumimoji="1" lang="en-US" altLang="ja-JP"/>
              <a:t>Field</a:t>
            </a:r>
          </a:p>
        </p:txBody>
      </p:sp>
      <p:sp>
        <p:nvSpPr>
          <p:cNvPr id="10" name="Text Placeholder 7"/>
          <p:cNvSpPr txBox="1">
            <a:spLocks/>
          </p:cNvSpPr>
          <p:nvPr/>
        </p:nvSpPr>
        <p:spPr>
          <a:xfrm>
            <a:off x="4716016" y="2132856"/>
            <a:ext cx="3571324" cy="3182100"/>
          </a:xfrm>
          <a:prstGeom prst="rect">
            <a:avLst/>
          </a:prstGeom>
        </p:spPr>
        <p:txBody>
          <a:bodyPr lIns="51197" tIns="25599" rIns="51197" bIns="25599" anchor="ctr">
            <a:normAutofit/>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a:t>
            </a:r>
          </a:p>
          <a:p>
            <a:pPr algn="l"/>
            <a:r>
              <a:rPr lang="en-US" altLang="ja-JP"/>
              <a:t>  "data": {</a:t>
            </a:r>
          </a:p>
          <a:p>
            <a:pPr algn="l"/>
            <a:r>
              <a:rPr lang="en-US" altLang="ja-JP"/>
              <a:t>    “quanan": {</a:t>
            </a:r>
          </a:p>
          <a:p>
            <a:pPr algn="l"/>
            <a:r>
              <a:rPr lang="en-US" altLang="ja-JP"/>
              <a:t>      "name": “bun dau"</a:t>
            </a:r>
          </a:p>
          <a:p>
            <a:pPr algn="l"/>
            <a:r>
              <a:rPr lang="en-US" altLang="ja-JP"/>
              <a:t>    }</a:t>
            </a:r>
          </a:p>
          <a:p>
            <a:pPr algn="l"/>
            <a:r>
              <a:rPr lang="en-US" altLang="ja-JP"/>
              <a:t>  }</a:t>
            </a:r>
          </a:p>
          <a:p>
            <a:pPr algn="l"/>
            <a:r>
              <a:rPr lang="en-US" altLang="ja-JP"/>
              <a:t>}</a:t>
            </a:r>
            <a:endParaRPr lang="ja-JP" altLang="en-US"/>
          </a:p>
        </p:txBody>
      </p:sp>
    </p:spTree>
    <p:extLst>
      <p:ext uri="{BB962C8B-B14F-4D97-AF65-F5344CB8AC3E}">
        <p14:creationId xmlns:p14="http://schemas.microsoft.com/office/powerpoint/2010/main" val="784383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a:bodyPr>
          <a:lstStyle/>
          <a:p>
            <a:pPr algn="l"/>
            <a:r>
              <a:rPr lang="en-US" altLang="ja-JP"/>
              <a:t>{</a:t>
            </a:r>
          </a:p>
          <a:p>
            <a:pPr algn="l"/>
            <a:r>
              <a:rPr lang="en-US" altLang="ja-JP"/>
              <a:t>  hero {</a:t>
            </a:r>
          </a:p>
          <a:p>
            <a:pPr algn="l"/>
            <a:r>
              <a:rPr lang="en-US" altLang="ja-JP"/>
              <a:t>    name</a:t>
            </a:r>
          </a:p>
          <a:p>
            <a:pPr algn="l"/>
            <a:r>
              <a:rPr lang="en-US" altLang="ja-JP"/>
              <a:t>    # Queries can have comments!</a:t>
            </a:r>
          </a:p>
          <a:p>
            <a:pPr algn="l"/>
            <a:r>
              <a:rPr lang="en-US" altLang="ja-JP"/>
              <a:t>    friends {</a:t>
            </a:r>
          </a:p>
          <a:p>
            <a:pPr algn="l"/>
            <a:r>
              <a:rPr lang="en-US" altLang="ja-JP"/>
              <a:t>      name</a:t>
            </a:r>
          </a:p>
          <a:p>
            <a:pPr algn="l"/>
            <a:r>
              <a:rPr lang="en-US" altLang="ja-JP"/>
              <a:t>    }</a:t>
            </a:r>
          </a:p>
          <a:p>
            <a:pPr algn="l"/>
            <a:r>
              <a:rPr lang="en-US" altLang="ja-JP"/>
              <a:t>  }</a:t>
            </a:r>
          </a:p>
          <a:p>
            <a:pPr algn="l"/>
            <a:r>
              <a:rPr lang="en-US" altLang="ja-JP"/>
              <a:t>}</a:t>
            </a:r>
            <a:endParaRPr kumimoji="1" lang="ja-JP" altLang="en-US"/>
          </a:p>
        </p:txBody>
      </p:sp>
      <p:sp>
        <p:nvSpPr>
          <p:cNvPr id="9" name="Text Placeholder 8"/>
          <p:cNvSpPr>
            <a:spLocks noGrp="1"/>
          </p:cNvSpPr>
          <p:nvPr>
            <p:ph type="body" sz="quarter" idx="13"/>
          </p:nvPr>
        </p:nvSpPr>
        <p:spPr/>
        <p:txBody>
          <a:bodyPr/>
          <a:lstStyle/>
          <a:p>
            <a:r>
              <a:rPr kumimoji="1" lang="en-US" altLang="ja-JP"/>
              <a:t>Field</a:t>
            </a:r>
          </a:p>
        </p:txBody>
      </p:sp>
      <p:sp>
        <p:nvSpPr>
          <p:cNvPr id="10" name="Text Placeholder 7"/>
          <p:cNvSpPr txBox="1">
            <a:spLocks/>
          </p:cNvSpPr>
          <p:nvPr/>
        </p:nvSpPr>
        <p:spPr>
          <a:xfrm>
            <a:off x="4716016" y="2132856"/>
            <a:ext cx="3571324" cy="4464496"/>
          </a:xfrm>
          <a:prstGeom prst="rect">
            <a:avLst/>
          </a:prstGeom>
        </p:spPr>
        <p:txBody>
          <a:bodyPr lIns="51197" tIns="25599" rIns="51197" bIns="25599" anchor="ctr">
            <a:normAutofit fontScale="77500" lnSpcReduction="20000"/>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a:t>
            </a:r>
          </a:p>
          <a:p>
            <a:pPr algn="l"/>
            <a:r>
              <a:rPr lang="en-US" altLang="ja-JP"/>
              <a:t>  "data": {</a:t>
            </a:r>
          </a:p>
          <a:p>
            <a:pPr algn="l"/>
            <a:r>
              <a:rPr lang="en-US" altLang="ja-JP"/>
              <a:t>    "hero": {</a:t>
            </a:r>
          </a:p>
          <a:p>
            <a:pPr algn="l"/>
            <a:r>
              <a:rPr lang="en-US" altLang="ja-JP"/>
              <a:t>      "name": "R2-D2",</a:t>
            </a:r>
          </a:p>
          <a:p>
            <a:pPr algn="l"/>
            <a:r>
              <a:rPr lang="en-US" altLang="ja-JP"/>
              <a:t>      "friends": [</a:t>
            </a:r>
          </a:p>
          <a:p>
            <a:pPr algn="l"/>
            <a:r>
              <a:rPr lang="en-US" altLang="ja-JP"/>
              <a:t>        {</a:t>
            </a:r>
          </a:p>
          <a:p>
            <a:pPr algn="l"/>
            <a:r>
              <a:rPr lang="en-US" altLang="ja-JP"/>
              <a:t>          "name": "Luke Skywalker"</a:t>
            </a:r>
          </a:p>
          <a:p>
            <a:pPr algn="l"/>
            <a:r>
              <a:rPr lang="en-US" altLang="ja-JP"/>
              <a:t>        },</a:t>
            </a:r>
          </a:p>
          <a:p>
            <a:pPr algn="l"/>
            <a:r>
              <a:rPr lang="en-US" altLang="ja-JP"/>
              <a:t>        {</a:t>
            </a:r>
          </a:p>
          <a:p>
            <a:pPr algn="l"/>
            <a:r>
              <a:rPr lang="en-US" altLang="ja-JP"/>
              <a:t>          "name": "Han Solo"</a:t>
            </a:r>
          </a:p>
          <a:p>
            <a:pPr algn="l"/>
            <a:r>
              <a:rPr lang="en-US" altLang="ja-JP"/>
              <a:t>        },</a:t>
            </a:r>
          </a:p>
          <a:p>
            <a:pPr algn="l"/>
            <a:r>
              <a:rPr lang="en-US" altLang="ja-JP"/>
              <a:t>        {</a:t>
            </a:r>
          </a:p>
          <a:p>
            <a:pPr algn="l"/>
            <a:r>
              <a:rPr lang="en-US" altLang="ja-JP"/>
              <a:t>          "name": "Leia Organa"</a:t>
            </a:r>
          </a:p>
          <a:p>
            <a:pPr algn="l"/>
            <a:r>
              <a:rPr lang="en-US" altLang="ja-JP"/>
              <a:t>        }</a:t>
            </a:r>
          </a:p>
          <a:p>
            <a:pPr algn="l"/>
            <a:r>
              <a:rPr lang="en-US" altLang="ja-JP"/>
              <a:t>      ]</a:t>
            </a:r>
          </a:p>
          <a:p>
            <a:pPr algn="l"/>
            <a:r>
              <a:rPr lang="en-US" altLang="ja-JP"/>
              <a:t>    }</a:t>
            </a:r>
          </a:p>
          <a:p>
            <a:pPr algn="l"/>
            <a:r>
              <a:rPr lang="en-US" altLang="ja-JP"/>
              <a:t>  }</a:t>
            </a:r>
          </a:p>
          <a:p>
            <a:pPr algn="l"/>
            <a:r>
              <a:rPr lang="en-US" altLang="ja-JP"/>
              <a:t>}</a:t>
            </a:r>
            <a:endParaRPr lang="ja-JP" altLang="en-US"/>
          </a:p>
        </p:txBody>
      </p:sp>
    </p:spTree>
    <p:extLst>
      <p:ext uri="{BB962C8B-B14F-4D97-AF65-F5344CB8AC3E}">
        <p14:creationId xmlns:p14="http://schemas.microsoft.com/office/powerpoint/2010/main" val="7049517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a:xfrm flipV="1">
            <a:off x="7" y="-3326"/>
            <a:ext cx="3707903" cy="6861327"/>
          </a:xfrm>
          <a:pattFill prst="pct5">
            <a:fgClr>
              <a:srgbClr val="E25365"/>
            </a:fgClr>
            <a:bgClr>
              <a:srgbClr val="E25365"/>
            </a:bgClr>
          </a:pattFill>
          <a:ln w="0">
            <a:solidFill>
              <a:schemeClr val="tx1"/>
            </a:solidFill>
          </a:ln>
        </p:spPr>
        <p:txBody>
          <a:bodyPr/>
          <a:lstStyle/>
          <a:p>
            <a:endParaRPr kumimoji="1" lang="ja-JP" altLang="en-US" dirty="0"/>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#1</a:t>
            </a:r>
            <a:endParaRPr kumimoji="1" lang="ja-JP" altLang="en-US" b="1">
              <a:solidFill>
                <a:srgbClr val="FFFFFF"/>
              </a:solidFill>
              <a:effectLst/>
              <a:latin typeface="Open Sans" panose="020B0606030504020204" pitchFamily="34" charset="0"/>
              <a:cs typeface="Open Sans" panose="020B0606030504020204" pitchFamily="34" charset="0"/>
            </a:endParaRPr>
          </a:p>
        </p:txBody>
      </p:sp>
      <p:sp>
        <p:nvSpPr>
          <p:cNvPr id="6" name="Text Placeholder 5"/>
          <p:cNvSpPr>
            <a:spLocks noGrp="1"/>
          </p:cNvSpPr>
          <p:nvPr>
            <p:ph type="body" sz="quarter" idx="21"/>
          </p:nvPr>
        </p:nvSpPr>
        <p:spPr>
          <a:xfrm>
            <a:off x="395536" y="1916837"/>
            <a:ext cx="4752528" cy="1162199"/>
          </a:xfrm>
          <a:noFill/>
          <a:ln>
            <a:noFill/>
          </a:ln>
        </p:spPr>
        <p:txBody>
          <a:bodyPr/>
          <a:lstStyle/>
          <a:p>
            <a:r>
              <a:rPr lang="en-US" altLang="ja-JP" sz="4000" b="1" dirty="0" err="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Vấn</a:t>
            </a:r>
            <a:r>
              <a:rPr lang="en-US" altLang="ja-JP" sz="4000"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a:t>
            </a:r>
            <a:r>
              <a:rPr lang="en-US" altLang="ja-JP" sz="4000" b="1" dirty="0" err="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đề</a:t>
            </a:r>
            <a:endParaRPr kumimoji="1" lang="en-US" altLang="ja-JP" sz="4000"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670473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a:bodyPr>
          <a:lstStyle/>
          <a:p>
            <a:pPr algn="l"/>
            <a:r>
              <a:rPr lang="en-US" altLang="ja-JP"/>
              <a:t>{</a:t>
            </a:r>
          </a:p>
          <a:p>
            <a:pPr algn="l"/>
            <a:r>
              <a:rPr lang="en-US" altLang="ja-JP"/>
              <a:t>  human(id: “1000”) {</a:t>
            </a:r>
          </a:p>
          <a:p>
            <a:pPr algn="l"/>
            <a:r>
              <a:rPr lang="en-US" altLang="ja-JP"/>
              <a:t>    name</a:t>
            </a:r>
          </a:p>
          <a:p>
            <a:pPr algn="l"/>
            <a:r>
              <a:rPr lang="en-US" altLang="ja-JP"/>
              <a:t>    height</a:t>
            </a:r>
          </a:p>
          <a:p>
            <a:pPr algn="l"/>
            <a:r>
              <a:rPr lang="en-US" altLang="ja-JP"/>
              <a:t>  }</a:t>
            </a:r>
          </a:p>
          <a:p>
            <a:pPr algn="l"/>
            <a:r>
              <a:rPr lang="en-US" altLang="ja-JP"/>
              <a:t>}</a:t>
            </a:r>
            <a:endParaRPr kumimoji="1" lang="ja-JP" altLang="en-US"/>
          </a:p>
        </p:txBody>
      </p:sp>
      <p:sp>
        <p:nvSpPr>
          <p:cNvPr id="9" name="Text Placeholder 8"/>
          <p:cNvSpPr>
            <a:spLocks noGrp="1"/>
          </p:cNvSpPr>
          <p:nvPr>
            <p:ph type="body" sz="quarter" idx="13"/>
          </p:nvPr>
        </p:nvSpPr>
        <p:spPr/>
        <p:txBody>
          <a:bodyPr/>
          <a:lstStyle/>
          <a:p>
            <a:r>
              <a:rPr lang="en-US" altLang="ja-JP" b="1"/>
              <a:t>Arguments</a:t>
            </a:r>
            <a:endParaRPr lang="ja-JP" altLang="ja-JP"/>
          </a:p>
        </p:txBody>
      </p:sp>
      <p:sp>
        <p:nvSpPr>
          <p:cNvPr id="10" name="Text Placeholder 7"/>
          <p:cNvSpPr txBox="1">
            <a:spLocks/>
          </p:cNvSpPr>
          <p:nvPr/>
        </p:nvSpPr>
        <p:spPr>
          <a:xfrm>
            <a:off x="4716016" y="2132856"/>
            <a:ext cx="3571324" cy="3168352"/>
          </a:xfrm>
          <a:prstGeom prst="rect">
            <a:avLst/>
          </a:prstGeom>
        </p:spPr>
        <p:txBody>
          <a:bodyPr lIns="51197" tIns="25599" rIns="51197" bIns="25599" anchor="ctr">
            <a:normAutofit/>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a:t>
            </a:r>
          </a:p>
          <a:p>
            <a:pPr algn="l"/>
            <a:r>
              <a:rPr lang="en-US" altLang="ja-JP"/>
              <a:t>  "data": {</a:t>
            </a:r>
          </a:p>
          <a:p>
            <a:pPr algn="l"/>
            <a:r>
              <a:rPr lang="en-US" altLang="ja-JP"/>
              <a:t>    “human": {</a:t>
            </a:r>
          </a:p>
          <a:p>
            <a:pPr algn="l"/>
            <a:r>
              <a:rPr lang="en-US" altLang="ja-JP"/>
              <a:t>      "name": "R2-D2",</a:t>
            </a:r>
          </a:p>
          <a:p>
            <a:pPr algn="l"/>
            <a:r>
              <a:rPr lang="en-US" altLang="ja-JP"/>
              <a:t>      “height”: 1.72</a:t>
            </a:r>
          </a:p>
          <a:p>
            <a:pPr algn="l"/>
            <a:r>
              <a:rPr lang="en-US" altLang="ja-JP"/>
              <a:t>  }</a:t>
            </a:r>
          </a:p>
          <a:p>
            <a:pPr algn="l"/>
            <a:r>
              <a:rPr lang="en-US" altLang="ja-JP"/>
              <a:t>}</a:t>
            </a:r>
            <a:endParaRPr lang="ja-JP" altLang="en-US"/>
          </a:p>
        </p:txBody>
      </p:sp>
    </p:spTree>
    <p:extLst>
      <p:ext uri="{BB962C8B-B14F-4D97-AF65-F5344CB8AC3E}">
        <p14:creationId xmlns:p14="http://schemas.microsoft.com/office/powerpoint/2010/main" val="28371436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a:bodyPr>
          <a:lstStyle/>
          <a:p>
            <a:pPr algn="l"/>
            <a:r>
              <a:rPr lang="en-US" altLang="ja-JP"/>
              <a:t>{</a:t>
            </a:r>
          </a:p>
          <a:p>
            <a:pPr algn="l"/>
            <a:r>
              <a:rPr lang="en-US" altLang="ja-JP"/>
              <a:t>  empireHero: hero(episode: EMPIRE) {</a:t>
            </a:r>
          </a:p>
          <a:p>
            <a:pPr algn="l"/>
            <a:r>
              <a:rPr lang="en-US" altLang="ja-JP"/>
              <a:t>    name</a:t>
            </a:r>
          </a:p>
          <a:p>
            <a:pPr algn="l"/>
            <a:r>
              <a:rPr lang="en-US" altLang="ja-JP"/>
              <a:t>  }</a:t>
            </a:r>
          </a:p>
          <a:p>
            <a:pPr algn="l"/>
            <a:r>
              <a:rPr lang="en-US" altLang="ja-JP"/>
              <a:t>  jediHero: hero(episode: JEDI) {</a:t>
            </a:r>
          </a:p>
          <a:p>
            <a:pPr algn="l"/>
            <a:r>
              <a:rPr lang="en-US" altLang="ja-JP"/>
              <a:t>    name</a:t>
            </a:r>
          </a:p>
          <a:p>
            <a:pPr algn="l"/>
            <a:r>
              <a:rPr lang="en-US" altLang="ja-JP"/>
              <a:t>  }</a:t>
            </a:r>
          </a:p>
          <a:p>
            <a:pPr algn="l"/>
            <a:r>
              <a:rPr lang="en-US" altLang="ja-JP"/>
              <a:t>}</a:t>
            </a:r>
            <a:endParaRPr kumimoji="1" lang="ja-JP" altLang="en-US"/>
          </a:p>
        </p:txBody>
      </p:sp>
      <p:sp>
        <p:nvSpPr>
          <p:cNvPr id="9" name="Text Placeholder 8"/>
          <p:cNvSpPr>
            <a:spLocks noGrp="1"/>
          </p:cNvSpPr>
          <p:nvPr>
            <p:ph type="body" sz="quarter" idx="13"/>
          </p:nvPr>
        </p:nvSpPr>
        <p:spPr/>
        <p:txBody>
          <a:bodyPr/>
          <a:lstStyle/>
          <a:p>
            <a:r>
              <a:rPr lang="en-US" altLang="ja-JP" b="1"/>
              <a:t>Aliases </a:t>
            </a:r>
            <a:endParaRPr lang="ja-JP" altLang="ja-JP"/>
          </a:p>
        </p:txBody>
      </p:sp>
      <p:sp>
        <p:nvSpPr>
          <p:cNvPr id="10" name="Text Placeholder 7"/>
          <p:cNvSpPr txBox="1">
            <a:spLocks/>
          </p:cNvSpPr>
          <p:nvPr/>
        </p:nvSpPr>
        <p:spPr>
          <a:xfrm>
            <a:off x="4716016" y="2132856"/>
            <a:ext cx="3571324" cy="3168352"/>
          </a:xfrm>
          <a:prstGeom prst="rect">
            <a:avLst/>
          </a:prstGeom>
        </p:spPr>
        <p:txBody>
          <a:bodyPr lIns="51197" tIns="25599" rIns="51197" bIns="25599" anchor="ctr">
            <a:normAutofit/>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a:t>
            </a:r>
          </a:p>
          <a:p>
            <a:pPr algn="l"/>
            <a:r>
              <a:rPr lang="en-US" altLang="ja-JP"/>
              <a:t>  "data": {</a:t>
            </a:r>
          </a:p>
          <a:p>
            <a:pPr algn="l"/>
            <a:r>
              <a:rPr lang="en-US" altLang="ja-JP"/>
              <a:t>    “empireHedo": {</a:t>
            </a:r>
          </a:p>
          <a:p>
            <a:pPr algn="l"/>
            <a:r>
              <a:rPr lang="en-US" altLang="ja-JP"/>
              <a:t>       "name": “Luke Skywalker“</a:t>
            </a:r>
          </a:p>
          <a:p>
            <a:pPr algn="l"/>
            <a:r>
              <a:rPr lang="en-US" altLang="ja-JP"/>
              <a:t>     }</a:t>
            </a:r>
          </a:p>
          <a:p>
            <a:pPr algn="l"/>
            <a:r>
              <a:rPr lang="en-US" altLang="ja-JP"/>
              <a:t>     “jediHero: {</a:t>
            </a:r>
          </a:p>
          <a:p>
            <a:pPr algn="l"/>
            <a:r>
              <a:rPr lang="en-US" altLang="ja-JP"/>
              <a:t>        “name”: “R2-D2”</a:t>
            </a:r>
          </a:p>
          <a:p>
            <a:pPr algn="l"/>
            <a:r>
              <a:rPr lang="en-US" altLang="ja-JP"/>
              <a:t>     }</a:t>
            </a:r>
          </a:p>
          <a:p>
            <a:pPr algn="l"/>
            <a:r>
              <a:rPr lang="en-US" altLang="ja-JP"/>
              <a:t>}</a:t>
            </a:r>
            <a:endParaRPr lang="ja-JP" altLang="en-US"/>
          </a:p>
        </p:txBody>
      </p:sp>
    </p:spTree>
    <p:extLst>
      <p:ext uri="{BB962C8B-B14F-4D97-AF65-F5344CB8AC3E}">
        <p14:creationId xmlns:p14="http://schemas.microsoft.com/office/powerpoint/2010/main" val="986220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fontScale="70000" lnSpcReduction="20000"/>
          </a:bodyPr>
          <a:lstStyle/>
          <a:p>
            <a:pPr algn="l"/>
            <a:r>
              <a:rPr lang="en-US" altLang="ja-JP"/>
              <a:t>type Picture {</a:t>
            </a:r>
          </a:p>
          <a:p>
            <a:pPr algn="l"/>
            <a:r>
              <a:rPr lang="en-US" altLang="ja-JP"/>
              <a:t>   width: Int!</a:t>
            </a:r>
          </a:p>
          <a:p>
            <a:pPr algn="l"/>
            <a:r>
              <a:rPr lang="en-US" altLang="ja-JP"/>
              <a:t>   height: Int!</a:t>
            </a:r>
          </a:p>
          <a:p>
            <a:pPr algn="l"/>
            <a:r>
              <a:rPr lang="en-US" altLang="ja-JP"/>
              <a:t>   url: String</a:t>
            </a:r>
          </a:p>
          <a:p>
            <a:pPr algn="l"/>
            <a:r>
              <a:rPr kumimoji="1" lang="en-US" altLang="ja-JP"/>
              <a:t>}</a:t>
            </a:r>
          </a:p>
          <a:p>
            <a:pPr algn="l"/>
            <a:r>
              <a:rPr lang="en-US" altLang="ja-JP"/>
              <a:t>Inteface Identifiable {</a:t>
            </a:r>
          </a:p>
          <a:p>
            <a:pPr algn="l"/>
            <a:r>
              <a:rPr lang="en-US" altLang="ja-JP"/>
              <a:t>   id: String!</a:t>
            </a:r>
          </a:p>
          <a:p>
            <a:pPr algn="l"/>
            <a:r>
              <a:rPr kumimoji="1" lang="en-US" altLang="ja-JP"/>
              <a:t>}</a:t>
            </a:r>
          </a:p>
          <a:p>
            <a:pPr algn="l"/>
            <a:r>
              <a:rPr lang="en-US" altLang="ja-JP"/>
              <a:t>type Product implements Identifiable {</a:t>
            </a:r>
          </a:p>
          <a:p>
            <a:pPr algn="l"/>
            <a:r>
              <a:rPr lang="en-US" altLang="ja-JP"/>
              <a:t>  id: String!</a:t>
            </a:r>
          </a:p>
          <a:p>
            <a:pPr algn="l"/>
            <a:r>
              <a:rPr lang="en-US" altLang="ja-JP"/>
              <a:t>  name: String!</a:t>
            </a:r>
          </a:p>
          <a:p>
            <a:pPr algn="l"/>
            <a:r>
              <a:rPr lang="en-US" altLang="ja-JP"/>
              <a:t>  description: String</a:t>
            </a:r>
          </a:p>
          <a:p>
            <a:pPr algn="l"/>
            <a:r>
              <a:rPr lang="en-US" altLang="ja-JP"/>
              <a:t>  picture(size: Int): Picture</a:t>
            </a:r>
          </a:p>
          <a:p>
            <a:pPr algn="l"/>
            <a:r>
              <a:rPr lang="en-US" altLang="ja-JP"/>
              <a:t>}</a:t>
            </a:r>
          </a:p>
        </p:txBody>
      </p:sp>
      <p:sp>
        <p:nvSpPr>
          <p:cNvPr id="9" name="Text Placeholder 8"/>
          <p:cNvSpPr>
            <a:spLocks noGrp="1"/>
          </p:cNvSpPr>
          <p:nvPr>
            <p:ph type="body" sz="quarter" idx="13"/>
          </p:nvPr>
        </p:nvSpPr>
        <p:spPr/>
        <p:txBody>
          <a:bodyPr/>
          <a:lstStyle/>
          <a:p>
            <a:r>
              <a:rPr lang="en-US" altLang="ja-JP" b="1"/>
              <a:t>Type System </a:t>
            </a:r>
            <a:endParaRPr lang="ja-JP" altLang="ja-JP"/>
          </a:p>
        </p:txBody>
      </p:sp>
      <p:sp>
        <p:nvSpPr>
          <p:cNvPr id="10" name="Text Placeholder 7"/>
          <p:cNvSpPr txBox="1">
            <a:spLocks/>
          </p:cNvSpPr>
          <p:nvPr/>
        </p:nvSpPr>
        <p:spPr>
          <a:xfrm>
            <a:off x="4716016" y="2132856"/>
            <a:ext cx="3571324" cy="3168352"/>
          </a:xfrm>
          <a:prstGeom prst="rect">
            <a:avLst/>
          </a:prstGeom>
        </p:spPr>
        <p:txBody>
          <a:bodyPr lIns="51197" tIns="25599" rIns="51197" bIns="25599" anchor="ctr">
            <a:normAutofit/>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type Query {</a:t>
            </a:r>
          </a:p>
          <a:p>
            <a:pPr algn="l"/>
            <a:r>
              <a:rPr lang="en-US" altLang="ja-JP"/>
              <a:t>  product(id: Int!): Product</a:t>
            </a:r>
          </a:p>
          <a:p>
            <a:pPr algn="l"/>
            <a:r>
              <a:rPr lang="en-US" altLang="ja-JP"/>
              <a:t>  products: [Product]</a:t>
            </a:r>
          </a:p>
          <a:p>
            <a:pPr algn="l"/>
            <a:r>
              <a:rPr lang="en-US" altLang="ja-JP"/>
              <a:t>}</a:t>
            </a:r>
            <a:endParaRPr lang="ja-JP" altLang="en-US"/>
          </a:p>
        </p:txBody>
      </p:sp>
    </p:spTree>
    <p:extLst>
      <p:ext uri="{BB962C8B-B14F-4D97-AF65-F5344CB8AC3E}">
        <p14:creationId xmlns:p14="http://schemas.microsoft.com/office/powerpoint/2010/main" val="3733279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Mutation</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a:bodyPr>
          <a:lstStyle/>
          <a:p>
            <a:pPr algn="l"/>
            <a:r>
              <a:rPr lang="en-US" altLang="ja-JP" dirty="0"/>
              <a:t>Mutation </a:t>
            </a:r>
            <a:r>
              <a:rPr lang="en-US" altLang="ja-JP" dirty="0" err="1"/>
              <a:t>ChangeStaff</a:t>
            </a:r>
            <a:r>
              <a:rPr lang="en-US" altLang="ja-JP" dirty="0"/>
              <a:t> {</a:t>
            </a:r>
          </a:p>
          <a:p>
            <a:pPr algn="l"/>
            <a:r>
              <a:rPr lang="en-US" altLang="ja-JP" dirty="0"/>
              <a:t>  </a:t>
            </a:r>
            <a:r>
              <a:rPr lang="en-US" altLang="ja-JP" dirty="0" err="1"/>
              <a:t>chageName</a:t>
            </a:r>
            <a:r>
              <a:rPr lang="en-US" altLang="ja-JP" dirty="0"/>
              <a:t>(</a:t>
            </a:r>
            <a:r>
              <a:rPr lang="en-US" altLang="ja-JP" dirty="0" err="1"/>
              <a:t>productId</a:t>
            </a:r>
            <a:r>
              <a:rPr lang="en-US" altLang="ja-JP" dirty="0"/>
              <a:t>: 123, </a:t>
            </a:r>
            <a:r>
              <a:rPr lang="en-US" altLang="ja-JP" dirty="0" err="1"/>
              <a:t>newName</a:t>
            </a:r>
            <a:r>
              <a:rPr lang="en-US" altLang="ja-JP" dirty="0"/>
              <a:t>: “Cheesecake”) {</a:t>
            </a:r>
          </a:p>
          <a:p>
            <a:pPr algn="l"/>
            <a:r>
              <a:rPr lang="en-US" altLang="ja-JP" dirty="0"/>
              <a:t>    id, version</a:t>
            </a:r>
          </a:p>
          <a:p>
            <a:pPr algn="l"/>
            <a:r>
              <a:rPr lang="en-US" altLang="ja-JP" dirty="0"/>
              <a:t>  }</a:t>
            </a:r>
          </a:p>
          <a:p>
            <a:pPr algn="l"/>
            <a:r>
              <a:rPr lang="en-US" altLang="ja-JP" dirty="0"/>
              <a:t>  </a:t>
            </a:r>
            <a:r>
              <a:rPr lang="en-US" altLang="ja-JP" dirty="0" err="1"/>
              <a:t>setDescription</a:t>
            </a:r>
            <a:r>
              <a:rPr lang="en-US" altLang="ja-JP" dirty="0"/>
              <a:t>(</a:t>
            </a:r>
            <a:r>
              <a:rPr lang="en-US" altLang="ja-JP" dirty="0" err="1"/>
              <a:t>productId</a:t>
            </a:r>
            <a:r>
              <a:rPr lang="en-US" altLang="ja-JP" dirty="0"/>
              <a:t>: 123, description: “Delicious!”){</a:t>
            </a:r>
          </a:p>
          <a:p>
            <a:pPr algn="l"/>
            <a:r>
              <a:rPr lang="en-US" altLang="ja-JP" dirty="0"/>
              <a:t>    id, version</a:t>
            </a:r>
          </a:p>
          <a:p>
            <a:pPr algn="l"/>
            <a:r>
              <a:rPr lang="en-US" altLang="ja-JP" dirty="0"/>
              <a:t>  }</a:t>
            </a:r>
          </a:p>
          <a:p>
            <a:pPr algn="l"/>
            <a:r>
              <a:rPr lang="en-US" altLang="ja-JP" dirty="0"/>
              <a:t>}</a:t>
            </a:r>
          </a:p>
        </p:txBody>
      </p:sp>
      <p:sp>
        <p:nvSpPr>
          <p:cNvPr id="9" name="Text Placeholder 8"/>
          <p:cNvSpPr>
            <a:spLocks noGrp="1"/>
          </p:cNvSpPr>
          <p:nvPr>
            <p:ph type="body" sz="quarter" idx="13"/>
          </p:nvPr>
        </p:nvSpPr>
        <p:spPr/>
        <p:txBody>
          <a:bodyPr/>
          <a:lstStyle/>
          <a:p>
            <a:r>
              <a:rPr lang="en-US" altLang="ja-JP" b="1"/>
              <a:t>Type System </a:t>
            </a:r>
            <a:endParaRPr lang="ja-JP" altLang="ja-JP"/>
          </a:p>
        </p:txBody>
      </p:sp>
      <p:sp>
        <p:nvSpPr>
          <p:cNvPr id="10" name="Text Placeholder 7"/>
          <p:cNvSpPr txBox="1">
            <a:spLocks/>
          </p:cNvSpPr>
          <p:nvPr/>
        </p:nvSpPr>
        <p:spPr>
          <a:xfrm>
            <a:off x="4716016" y="2132856"/>
            <a:ext cx="3571324" cy="3168352"/>
          </a:xfrm>
          <a:prstGeom prst="rect">
            <a:avLst/>
          </a:prstGeom>
        </p:spPr>
        <p:txBody>
          <a:bodyPr lIns="51197" tIns="25599" rIns="51197" bIns="25599" anchor="ctr">
            <a:normAutofit/>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Subcription ProductEvents {</a:t>
            </a:r>
          </a:p>
          <a:p>
            <a:pPr algn="l"/>
            <a:r>
              <a:rPr lang="en-US" altLang="ja-JP"/>
              <a:t>  nameChanged(production: 123) { name }</a:t>
            </a:r>
          </a:p>
          <a:p>
            <a:pPr algn="l"/>
            <a:r>
              <a:rPr lang="en-US" altLang="ja-JP"/>
              <a:t>  productDeleted { id }</a:t>
            </a:r>
          </a:p>
          <a:p>
            <a:pPr algn="l"/>
            <a:r>
              <a:rPr lang="en-US" altLang="ja-JP"/>
              <a:t>}</a:t>
            </a:r>
          </a:p>
        </p:txBody>
      </p:sp>
      <p:sp>
        <p:nvSpPr>
          <p:cNvPr id="2" name="Rectangle 1"/>
          <p:cNvSpPr/>
          <p:nvPr/>
        </p:nvSpPr>
        <p:spPr>
          <a:xfrm>
            <a:off x="611560" y="1671191"/>
            <a:ext cx="7992888" cy="646331"/>
          </a:xfrm>
          <a:prstGeom prst="rect">
            <a:avLst/>
          </a:prstGeom>
        </p:spPr>
        <p:txBody>
          <a:bodyPr wrap="square">
            <a:spAutoFit/>
          </a:bodyPr>
          <a:lstStyle/>
          <a:p>
            <a:r>
              <a:rPr lang="vi-VN" altLang="ja-JP"/>
              <a:t> Trong GraphQL viêc gửi các queries được gọi là </a:t>
            </a:r>
            <a:r>
              <a:rPr lang="vi-VN" altLang="ja-JP" b="1"/>
              <a:t>mutations</a:t>
            </a:r>
            <a:r>
              <a:rPr lang="vi-VN" altLang="ja-JP"/>
              <a:t>. Các mutation này có 3 loại là CREATE, UPDATE và DELETE</a:t>
            </a:r>
            <a:endParaRPr lang="ja-JP" altLang="en-US"/>
          </a:p>
        </p:txBody>
      </p:sp>
    </p:spTree>
    <p:extLst>
      <p:ext uri="{BB962C8B-B14F-4D97-AF65-F5344CB8AC3E}">
        <p14:creationId xmlns:p14="http://schemas.microsoft.com/office/powerpoint/2010/main" val="17883160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7" name="Text Placeholder 6"/>
          <p:cNvSpPr>
            <a:spLocks noGrp="1"/>
          </p:cNvSpPr>
          <p:nvPr>
            <p:ph type="body" sz="quarter" idx="22"/>
          </p:nvPr>
        </p:nvSpPr>
        <p:spPr>
          <a:xfrm flipH="1" flipV="1">
            <a:off x="5292086" y="-3326"/>
            <a:ext cx="3865191" cy="6861327"/>
          </a:xfrm>
          <a:solidFill>
            <a:srgbClr val="25A982"/>
          </a:solidFill>
        </p:spPr>
        <p:txBody>
          <a:bodyPr/>
          <a:lstStyle/>
          <a:p>
            <a:endParaRPr kumimoji="1" lang="ja-JP" altLang="en-US"/>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#4</a:t>
            </a:r>
            <a:endParaRPr kumimoji="1" lang="ja-JP" altLang="en-US" b="1">
              <a:solidFill>
                <a:srgbClr val="FFFFFF"/>
              </a:solidFill>
              <a:effectLst/>
              <a:latin typeface="Open Sans" panose="020B0606030504020204" pitchFamily="34" charset="0"/>
              <a:cs typeface="Open Sans" panose="020B0606030504020204" pitchFamily="34" charset="0"/>
            </a:endParaRPr>
          </a:p>
        </p:txBody>
      </p:sp>
      <p:sp>
        <p:nvSpPr>
          <p:cNvPr id="6" name="Text Placeholder 5"/>
          <p:cNvSpPr>
            <a:spLocks noGrp="1"/>
          </p:cNvSpPr>
          <p:nvPr>
            <p:ph type="body" sz="quarter" idx="21"/>
          </p:nvPr>
        </p:nvSpPr>
        <p:spPr>
          <a:xfrm>
            <a:off x="5436096" y="1801349"/>
            <a:ext cx="3331199" cy="1195603"/>
          </a:xfrm>
          <a:noFill/>
          <a:ln>
            <a:noFill/>
          </a:ln>
        </p:spPr>
        <p:txBody>
          <a:bodyPr/>
          <a:lstStyle/>
          <a:p>
            <a:r>
              <a:rPr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Demo</a:t>
            </a:r>
            <a:endParaRPr kumimoji="1"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5959181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33" name="Text Placeholder 32"/>
          <p:cNvSpPr>
            <a:spLocks noGrp="1"/>
          </p:cNvSpPr>
          <p:nvPr>
            <p:ph type="body" sz="quarter" idx="13"/>
          </p:nvPr>
        </p:nvSpPr>
        <p:spPr>
          <a:solidFill>
            <a:srgbClr val="FFFFFF"/>
          </a:solidFill>
        </p:spPr>
        <p:txBody>
          <a:bodyPr/>
          <a:lstStyle/>
          <a:p>
            <a:endParaRPr kumimoji="1" lang="ja-JP" altLang="en-US"/>
          </a:p>
        </p:txBody>
      </p:sp>
      <p:sp>
        <p:nvSpPr>
          <p:cNvPr id="32" name="Text Placeholder 31"/>
          <p:cNvSpPr>
            <a:spLocks noGrp="1"/>
          </p:cNvSpPr>
          <p:nvPr>
            <p:ph type="body" sz="quarter" idx="12"/>
          </p:nvPr>
        </p:nvSpPr>
        <p:spPr>
          <a:solidFill>
            <a:srgbClr val="FFFFFF"/>
          </a:solidFill>
        </p:spPr>
        <p:txBody>
          <a:bodyPr/>
          <a:lstStyle/>
          <a:p>
            <a:endParaRPr kumimoji="1" lang="ja-JP" altLang="en-US"/>
          </a:p>
        </p:txBody>
      </p:sp>
      <p:sp>
        <p:nvSpPr>
          <p:cNvPr id="30" name="Text Placeholder 29"/>
          <p:cNvSpPr>
            <a:spLocks noGrp="1"/>
          </p:cNvSpPr>
          <p:nvPr>
            <p:ph type="body" sz="quarter" idx="10"/>
          </p:nvPr>
        </p:nvSpPr>
        <p:spPr>
          <a:solidFill>
            <a:srgbClr val="886091"/>
          </a:solidFill>
          <a:ln>
            <a:solidFill>
              <a:srgbClr val="886091"/>
            </a:solidFill>
          </a:ln>
          <a:effectLst/>
        </p:spPr>
        <p:txBody>
          <a:bodyPr/>
          <a:lstStyle/>
          <a:p>
            <a:endParaRPr kumimoji="1" lang="ja-JP" altLang="en-US"/>
          </a:p>
        </p:txBody>
      </p:sp>
      <p:sp>
        <p:nvSpPr>
          <p:cNvPr id="31" name="Text Placeholder 30"/>
          <p:cNvSpPr>
            <a:spLocks noGrp="1"/>
          </p:cNvSpPr>
          <p:nvPr>
            <p:ph type="body" sz="quarter" idx="11"/>
          </p:nvPr>
        </p:nvSpPr>
        <p:spPr>
          <a:solidFill>
            <a:srgbClr val="886091"/>
          </a:solidFill>
          <a:effectLst/>
        </p:spPr>
        <p:txBody>
          <a:bodyPr/>
          <a:lstStyle/>
          <a:p>
            <a:endParaRPr kumimoji="1" lang="ja-JP" altLang="en-US"/>
          </a:p>
        </p:txBody>
      </p:sp>
      <p:sp>
        <p:nvSpPr>
          <p:cNvPr id="34" name="Text Placeholder 33"/>
          <p:cNvSpPr>
            <a:spLocks noGrp="1"/>
          </p:cNvSpPr>
          <p:nvPr>
            <p:ph type="body" sz="quarter" idx="17"/>
          </p:nvPr>
        </p:nvSpPr>
        <p:spPr/>
        <p:txBody>
          <a:bodyPr/>
          <a:lstStyle/>
          <a:p>
            <a:r>
              <a:rPr kumimoji="1" lang="en-US" altLang="ja-JP"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#5 </a:t>
            </a:r>
            <a:r>
              <a:rPr kumimoji="1" lang="vi-VN" altLang="ja-JP"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Ngôn ngữ </a:t>
            </a:r>
            <a:endParaRPr kumimoji="1" lang="ja-JP" altLang="en-US" b="1" dirty="0">
              <a:solidFill>
                <a:srgbClr val="FFFFFF"/>
              </a:solidFill>
              <a:effectLst/>
              <a:latin typeface="Open Sans" panose="020B0606030504020204" pitchFamily="34" charset="0"/>
              <a:cs typeface="Open Sans" panose="020B0606030504020204" pitchFamily="34" charset="0"/>
            </a:endParaRPr>
          </a:p>
        </p:txBody>
      </p:sp>
      <p:sp>
        <p:nvSpPr>
          <p:cNvPr id="35" name="Text Placeholder 34"/>
          <p:cNvSpPr>
            <a:spLocks noGrp="1"/>
          </p:cNvSpPr>
          <p:nvPr>
            <p:ph type="body" sz="quarter" idx="18"/>
          </p:nvPr>
        </p:nvSpPr>
        <p:spPr/>
        <p:txBody>
          <a:bodyPr/>
          <a:lstStyle/>
          <a:p>
            <a:endParaRPr kumimoji="1" lang="ja-JP" altLang="en-US"/>
          </a:p>
        </p:txBody>
      </p:sp>
    </p:spTree>
    <p:extLst>
      <p:ext uri="{BB962C8B-B14F-4D97-AF65-F5344CB8AC3E}">
        <p14:creationId xmlns:p14="http://schemas.microsoft.com/office/powerpoint/2010/main" val="3299717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err="1">
                <a:solidFill>
                  <a:srgbClr val="2D313D"/>
                </a:solidFill>
              </a:rPr>
              <a:t>Ngôn</a:t>
            </a:r>
            <a:r>
              <a:rPr kumimoji="1" lang="en-US" altLang="ja-JP" dirty="0">
                <a:solidFill>
                  <a:srgbClr val="2D313D"/>
                </a:solidFill>
              </a:rPr>
              <a:t> </a:t>
            </a:r>
            <a:r>
              <a:rPr kumimoji="1" lang="en-US" altLang="ja-JP" dirty="0" err="1">
                <a:solidFill>
                  <a:srgbClr val="2D313D"/>
                </a:solidFill>
              </a:rPr>
              <a:t>ng</a:t>
            </a:r>
            <a:r>
              <a:rPr lang="en-US" altLang="ja-JP" dirty="0" err="1">
                <a:solidFill>
                  <a:srgbClr val="2D313D"/>
                </a:solidFill>
              </a:rPr>
              <a:t>ữ</a:t>
            </a:r>
            <a:r>
              <a:rPr lang="en-US" altLang="ja-JP" dirty="0">
                <a:solidFill>
                  <a:srgbClr val="2D313D"/>
                </a:solidFill>
              </a:rPr>
              <a:t> </a:t>
            </a:r>
            <a:r>
              <a:rPr lang="en-US" altLang="ja-JP" dirty="0" err="1">
                <a:solidFill>
                  <a:srgbClr val="2D313D"/>
                </a:solidFill>
              </a:rPr>
              <a:t>hỗ</a:t>
            </a:r>
            <a:r>
              <a:rPr lang="en-US" altLang="ja-JP" dirty="0">
                <a:solidFill>
                  <a:srgbClr val="2D313D"/>
                </a:solidFill>
              </a:rPr>
              <a:t> </a:t>
            </a:r>
            <a:r>
              <a:rPr lang="en-US" altLang="ja-JP" dirty="0" err="1">
                <a:solidFill>
                  <a:srgbClr val="2D313D"/>
                </a:solidFill>
              </a:rPr>
              <a:t>trợ</a:t>
            </a:r>
            <a:endParaRPr kumimoji="1" lang="ja-JP" altLang="en-US" dirty="0">
              <a:solidFill>
                <a:srgbClr val="2D313D"/>
              </a:solidFill>
            </a:endParaRPr>
          </a:p>
        </p:txBody>
      </p:sp>
      <p:sp>
        <p:nvSpPr>
          <p:cNvPr id="9" name="Text Placeholder 8"/>
          <p:cNvSpPr>
            <a:spLocks noGrp="1"/>
          </p:cNvSpPr>
          <p:nvPr>
            <p:ph type="body" sz="quarter" idx="13"/>
          </p:nvPr>
        </p:nvSpPr>
        <p:spPr/>
        <p:txBody>
          <a:bodyPr/>
          <a:lstStyle/>
          <a:p>
            <a:endParaRPr lang="ja-JP" altLang="ja-JP" dirty="0"/>
          </a:p>
        </p:txBody>
      </p:sp>
      <p:pic>
        <p:nvPicPr>
          <p:cNvPr id="20" name="Graphic 19">
            <a:extLst>
              <a:ext uri="{FF2B5EF4-FFF2-40B4-BE49-F238E27FC236}">
                <a16:creationId xmlns:a16="http://schemas.microsoft.com/office/drawing/2014/main" xmlns="" id="{1BDA1A0B-305E-4E4D-85D3-9F8A4FCA50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392265" y="4947842"/>
            <a:ext cx="1116302" cy="1116302"/>
          </a:xfrm>
          <a:prstGeom prst="rect">
            <a:avLst/>
          </a:prstGeom>
        </p:spPr>
      </p:pic>
      <p:pic>
        <p:nvPicPr>
          <p:cNvPr id="22" name="Picture 21">
            <a:extLst>
              <a:ext uri="{FF2B5EF4-FFF2-40B4-BE49-F238E27FC236}">
                <a16:creationId xmlns:a16="http://schemas.microsoft.com/office/drawing/2014/main" xmlns="" id="{51E0DF97-6E7C-4FB3-8C61-884E1E8602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3004" y="5013134"/>
            <a:ext cx="985718" cy="985718"/>
          </a:xfrm>
          <a:prstGeom prst="rect">
            <a:avLst/>
          </a:prstGeom>
        </p:spPr>
      </p:pic>
      <p:pic>
        <p:nvPicPr>
          <p:cNvPr id="24" name="Picture 23">
            <a:extLst>
              <a:ext uri="{FF2B5EF4-FFF2-40B4-BE49-F238E27FC236}">
                <a16:creationId xmlns:a16="http://schemas.microsoft.com/office/drawing/2014/main" xmlns="" id="{09BDC5DE-597F-4EBB-9D01-6084E023E0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0416" y="3085334"/>
            <a:ext cx="2080279" cy="870602"/>
          </a:xfrm>
          <a:prstGeom prst="rect">
            <a:avLst/>
          </a:prstGeom>
        </p:spPr>
      </p:pic>
      <p:pic>
        <p:nvPicPr>
          <p:cNvPr id="26" name="Graphic 25">
            <a:extLst>
              <a:ext uri="{FF2B5EF4-FFF2-40B4-BE49-F238E27FC236}">
                <a16:creationId xmlns:a16="http://schemas.microsoft.com/office/drawing/2014/main" xmlns="" id="{D896D57D-D111-4588-80C5-62A25061E41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229598" y="5078298"/>
            <a:ext cx="624786" cy="868794"/>
          </a:xfrm>
          <a:prstGeom prst="rect">
            <a:avLst/>
          </a:prstGeom>
        </p:spPr>
      </p:pic>
      <p:pic>
        <p:nvPicPr>
          <p:cNvPr id="28" name="Picture 27">
            <a:extLst>
              <a:ext uri="{FF2B5EF4-FFF2-40B4-BE49-F238E27FC236}">
                <a16:creationId xmlns:a16="http://schemas.microsoft.com/office/drawing/2014/main" xmlns="" id="{EFA73B07-B2CB-4630-851B-A6FCBA99E6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68270" y="3123850"/>
            <a:ext cx="1068231" cy="1068231"/>
          </a:xfrm>
          <a:prstGeom prst="rect">
            <a:avLst/>
          </a:prstGeom>
        </p:spPr>
      </p:pic>
      <p:pic>
        <p:nvPicPr>
          <p:cNvPr id="30" name="Graphic 29">
            <a:extLst>
              <a:ext uri="{FF2B5EF4-FFF2-40B4-BE49-F238E27FC236}">
                <a16:creationId xmlns:a16="http://schemas.microsoft.com/office/drawing/2014/main" xmlns="" id="{F51E3271-F3D3-4B10-8D8E-574EC92F609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668451" y="5094717"/>
            <a:ext cx="1207218" cy="852375"/>
          </a:xfrm>
          <a:prstGeom prst="rect">
            <a:avLst/>
          </a:prstGeom>
        </p:spPr>
      </p:pic>
      <p:pic>
        <p:nvPicPr>
          <p:cNvPr id="32" name="Graphic 31">
            <a:extLst>
              <a:ext uri="{FF2B5EF4-FFF2-40B4-BE49-F238E27FC236}">
                <a16:creationId xmlns:a16="http://schemas.microsoft.com/office/drawing/2014/main" xmlns="" id="{F953BAD7-CC7D-479E-801D-F1AA5200FF0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751228" y="2988768"/>
            <a:ext cx="648951" cy="1228466"/>
          </a:xfrm>
          <a:prstGeom prst="rect">
            <a:avLst/>
          </a:prstGeom>
        </p:spPr>
      </p:pic>
      <p:pic>
        <p:nvPicPr>
          <p:cNvPr id="34" name="Graphic 33">
            <a:extLst>
              <a:ext uri="{FF2B5EF4-FFF2-40B4-BE49-F238E27FC236}">
                <a16:creationId xmlns:a16="http://schemas.microsoft.com/office/drawing/2014/main" xmlns="" id="{3088E062-0F4B-4051-8119-153C9148588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555098" y="1577646"/>
            <a:ext cx="886260" cy="886260"/>
          </a:xfrm>
          <a:prstGeom prst="rect">
            <a:avLst/>
          </a:prstGeom>
        </p:spPr>
      </p:pic>
      <p:pic>
        <p:nvPicPr>
          <p:cNvPr id="36" name="Graphic 35">
            <a:extLst>
              <a:ext uri="{FF2B5EF4-FFF2-40B4-BE49-F238E27FC236}">
                <a16:creationId xmlns:a16="http://schemas.microsoft.com/office/drawing/2014/main" xmlns="" id="{49C3DB88-05F4-4966-807D-69EB59528F6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3158705" y="4976909"/>
            <a:ext cx="1087990" cy="1087990"/>
          </a:xfrm>
          <a:prstGeom prst="rect">
            <a:avLst/>
          </a:prstGeom>
        </p:spPr>
      </p:pic>
      <p:pic>
        <p:nvPicPr>
          <p:cNvPr id="38" name="Graphic 37">
            <a:extLst>
              <a:ext uri="{FF2B5EF4-FFF2-40B4-BE49-F238E27FC236}">
                <a16:creationId xmlns:a16="http://schemas.microsoft.com/office/drawing/2014/main" xmlns="" id="{42909761-3EC5-4CAF-A5C0-AAA812BD85B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1735572" y="1577646"/>
            <a:ext cx="1426088" cy="1100278"/>
          </a:xfrm>
          <a:prstGeom prst="rect">
            <a:avLst/>
          </a:prstGeom>
        </p:spPr>
      </p:pic>
      <p:pic>
        <p:nvPicPr>
          <p:cNvPr id="40" name="Picture 39">
            <a:extLst>
              <a:ext uri="{FF2B5EF4-FFF2-40B4-BE49-F238E27FC236}">
                <a16:creationId xmlns:a16="http://schemas.microsoft.com/office/drawing/2014/main" xmlns="" id="{6BDD7664-9C0C-43E6-871A-CABCEE0FB17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493902" y="5095063"/>
            <a:ext cx="1616391" cy="969835"/>
          </a:xfrm>
          <a:prstGeom prst="rect">
            <a:avLst/>
          </a:prstGeom>
        </p:spPr>
      </p:pic>
      <p:pic>
        <p:nvPicPr>
          <p:cNvPr id="42" name="Graphic 41">
            <a:extLst>
              <a:ext uri="{FF2B5EF4-FFF2-40B4-BE49-F238E27FC236}">
                <a16:creationId xmlns:a16="http://schemas.microsoft.com/office/drawing/2014/main" xmlns="" id="{6C73F501-A7B4-47F0-AACC-C955B0D1397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1800648" y="3284789"/>
            <a:ext cx="2941407" cy="868794"/>
          </a:xfrm>
          <a:prstGeom prst="rect">
            <a:avLst/>
          </a:prstGeom>
        </p:spPr>
      </p:pic>
      <p:pic>
        <p:nvPicPr>
          <p:cNvPr id="44" name="Graphic 43">
            <a:extLst>
              <a:ext uri="{FF2B5EF4-FFF2-40B4-BE49-F238E27FC236}">
                <a16:creationId xmlns:a16="http://schemas.microsoft.com/office/drawing/2014/main" xmlns="" id="{B9342C44-E01B-4254-A6AD-87ED414491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a:off x="6012160" y="3259591"/>
            <a:ext cx="686820" cy="686820"/>
          </a:xfrm>
          <a:prstGeom prst="rect">
            <a:avLst/>
          </a:prstGeom>
        </p:spPr>
      </p:pic>
      <p:pic>
        <p:nvPicPr>
          <p:cNvPr id="46" name="Graphic 45">
            <a:extLst>
              <a:ext uri="{FF2B5EF4-FFF2-40B4-BE49-F238E27FC236}">
                <a16:creationId xmlns:a16="http://schemas.microsoft.com/office/drawing/2014/main" xmlns="" id="{F0F0739B-B1C8-4CC9-B0C8-B1077A588E7E}"/>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a:off x="5580265" y="1478188"/>
            <a:ext cx="2978038" cy="985718"/>
          </a:xfrm>
          <a:prstGeom prst="rect">
            <a:avLst/>
          </a:prstGeom>
        </p:spPr>
      </p:pic>
      <p:pic>
        <p:nvPicPr>
          <p:cNvPr id="48" name="Graphic 47">
            <a:extLst>
              <a:ext uri="{FF2B5EF4-FFF2-40B4-BE49-F238E27FC236}">
                <a16:creationId xmlns:a16="http://schemas.microsoft.com/office/drawing/2014/main" xmlns="" id="{49FDAC6B-B6B3-4CE6-9053-EAACAA973C92}"/>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xmlns="" r:embed="rId28"/>
              </a:ext>
            </a:extLst>
          </a:blip>
          <a:stretch>
            <a:fillRect/>
          </a:stretch>
        </p:blipFill>
        <p:spPr>
          <a:xfrm>
            <a:off x="3161660" y="1618404"/>
            <a:ext cx="2418605" cy="788901"/>
          </a:xfrm>
          <a:prstGeom prst="rect">
            <a:avLst/>
          </a:prstGeom>
        </p:spPr>
      </p:pic>
    </p:spTree>
    <p:extLst>
      <p:ext uri="{BB962C8B-B14F-4D97-AF65-F5344CB8AC3E}">
        <p14:creationId xmlns:p14="http://schemas.microsoft.com/office/powerpoint/2010/main" val="99527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14" name="タイトル 13"/>
          <p:cNvSpPr>
            <a:spLocks noGrp="1"/>
          </p:cNvSpPr>
          <p:nvPr>
            <p:ph type="ctrTitle" idx="4294967295"/>
          </p:nvPr>
        </p:nvSpPr>
        <p:spPr>
          <a:xfrm>
            <a:off x="688032" y="2151068"/>
            <a:ext cx="7772400" cy="1470025"/>
          </a:xfrm>
          <a:prstGeom prst="rect">
            <a:avLst/>
          </a:prstGeom>
        </p:spPr>
        <p:txBody>
          <a:bodyPr/>
          <a:lstStyle/>
          <a:p>
            <a:r>
              <a:rPr kumimoji="1" lang="en-US" altLang="ja-JP" b="1" dirty="0" err="1">
                <a:solidFill>
                  <a:srgbClr val="FFFFFF"/>
                </a:solidFill>
                <a:effectLst/>
                <a:latin typeface="Open Sans" panose="020B0606030504020204" pitchFamily="34" charset="0"/>
                <a:cs typeface="Open Sans" panose="020B0606030504020204" pitchFamily="34" charset="0"/>
              </a:rPr>
              <a:t>Học</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graphql</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có</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giúp</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bạn</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tăng</a:t>
            </a:r>
            <a:r>
              <a:rPr kumimoji="1" lang="en-US" altLang="ja-JP" b="1" dirty="0">
                <a:solidFill>
                  <a:srgbClr val="FFFFFF"/>
                </a:solidFill>
                <a:effectLst/>
                <a:latin typeface="Open Sans" panose="020B0606030504020204" pitchFamily="34" charset="0"/>
                <a:cs typeface="Open Sans" panose="020B0606030504020204" pitchFamily="34" charset="0"/>
              </a:rPr>
              <a:t> l</a:t>
            </a:r>
            <a:r>
              <a:rPr kumimoji="1" lang="vi-VN" altLang="ja-JP" b="1" dirty="0">
                <a:solidFill>
                  <a:srgbClr val="FFFFFF"/>
                </a:solidFill>
                <a:effectLst/>
                <a:latin typeface="Open Sans" panose="020B0606030504020204" pitchFamily="34" charset="0"/>
                <a:cs typeface="Open Sans" panose="020B0606030504020204" pitchFamily="34" charset="0"/>
              </a:rPr>
              <a:t>ư</a:t>
            </a:r>
            <a:r>
              <a:rPr kumimoji="1" lang="en-US" altLang="ja-JP" b="1" dirty="0" err="1">
                <a:solidFill>
                  <a:srgbClr val="FFFFFF"/>
                </a:solidFill>
                <a:effectLst/>
                <a:latin typeface="Open Sans" panose="020B0606030504020204" pitchFamily="34" charset="0"/>
                <a:cs typeface="Open Sans" panose="020B0606030504020204" pitchFamily="34" charset="0"/>
              </a:rPr>
              <a:t>ơng</a:t>
            </a:r>
            <a:r>
              <a:rPr kumimoji="1" lang="en-US" altLang="ja-JP" b="1" dirty="0">
                <a:solidFill>
                  <a:srgbClr val="FFFFFF"/>
                </a:solidFill>
                <a:effectLst/>
                <a:latin typeface="Open Sans" panose="020B0606030504020204" pitchFamily="34" charset="0"/>
                <a:cs typeface="Open Sans" panose="020B0606030504020204" pitchFamily="34" charset="0"/>
              </a:rPr>
              <a:t>?</a:t>
            </a:r>
            <a:endParaRPr kumimoji="1" lang="ja-JP" altLang="en-US" b="1" dirty="0">
              <a:solidFill>
                <a:srgbClr val="FFFFFF"/>
              </a:solidFill>
              <a:effectLst/>
              <a:latin typeface="Open Sans" panose="020B0606030504020204" pitchFamily="34" charset="0"/>
              <a:cs typeface="Open Sans" panose="020B0606030504020204" pitchFamily="34" charset="0"/>
            </a:endParaRPr>
          </a:p>
        </p:txBody>
      </p:sp>
      <p:sp>
        <p:nvSpPr>
          <p:cNvPr id="15" name="テキスト プレースホルダー 14"/>
          <p:cNvSpPr>
            <a:spLocks noGrp="1"/>
          </p:cNvSpPr>
          <p:nvPr>
            <p:ph type="body" sz="quarter" idx="4294967295"/>
          </p:nvPr>
        </p:nvSpPr>
        <p:spPr>
          <a:xfrm>
            <a:off x="683574" y="3816970"/>
            <a:ext cx="7778751" cy="692151"/>
          </a:xfrm>
          <a:prstGeom prst="rect">
            <a:avLst/>
          </a:prstGeom>
        </p:spPr>
        <p:txBody>
          <a:bodyPr/>
          <a:lstStyle/>
          <a:p>
            <a:pPr algn="ctr"/>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ANY QUESTIONS?</a:t>
            </a:r>
            <a:endParaRPr kumimoji="1" lang="ja-JP" altLang="en-US" dirty="0">
              <a:solidFill>
                <a:srgbClr val="FFFFFF"/>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7160351"/>
      </p:ext>
    </p:extLst>
  </p:cSld>
  <p:clrMapOvr>
    <a:masterClrMapping/>
  </p:clrMapOvr>
  <p:transition spd="slow" advTm="6763">
    <p:cover/>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14" name="タイトル 13"/>
          <p:cNvSpPr>
            <a:spLocks noGrp="1"/>
          </p:cNvSpPr>
          <p:nvPr>
            <p:ph type="ctrTitle" idx="4294967295"/>
          </p:nvPr>
        </p:nvSpPr>
        <p:spPr>
          <a:xfrm>
            <a:off x="688032" y="2151068"/>
            <a:ext cx="7772400" cy="1470025"/>
          </a:xfrm>
          <a:prstGeom prst="rect">
            <a:avLst/>
          </a:prstGeom>
        </p:spPr>
        <p:txBody>
          <a:bodyPr/>
          <a:lstStyle/>
          <a:p>
            <a:r>
              <a:rPr kumimoji="1" lang="en-US" altLang="ja-JP" b="1" dirty="0">
                <a:solidFill>
                  <a:srgbClr val="FFFFFF"/>
                </a:solidFill>
                <a:latin typeface="Open Sans" panose="020B0606030504020204" pitchFamily="34" charset="0"/>
                <a:ea typeface="Open Sans" panose="020B0606030504020204" pitchFamily="34" charset="0"/>
                <a:cs typeface="Open Sans" panose="020B0606030504020204" pitchFamily="34" charset="0"/>
              </a:rPr>
              <a:t>THANK YOU FOR WATCHING!</a:t>
            </a:r>
            <a:endParaRPr kumimoji="1" lang="ja-JP" altLang="en-US" b="1" dirty="0">
              <a:solidFill>
                <a:srgbClr val="FFFFFF"/>
              </a:solidFill>
              <a:latin typeface="Open Sans" panose="020B0606030504020204" pitchFamily="34" charset="0"/>
              <a:cs typeface="Open Sans" panose="020B0606030504020204" pitchFamily="34" charset="0"/>
            </a:endParaRPr>
          </a:p>
        </p:txBody>
      </p:sp>
      <p:sp>
        <p:nvSpPr>
          <p:cNvPr id="15" name="テキスト プレースホルダー 14"/>
          <p:cNvSpPr>
            <a:spLocks noGrp="1"/>
          </p:cNvSpPr>
          <p:nvPr>
            <p:ph type="body" sz="quarter" idx="4294967295"/>
          </p:nvPr>
        </p:nvSpPr>
        <p:spPr>
          <a:xfrm>
            <a:off x="683574" y="3816970"/>
            <a:ext cx="7778751" cy="692151"/>
          </a:xfrm>
          <a:prstGeom prst="rect">
            <a:avLst/>
          </a:prstGeom>
        </p:spPr>
        <p:txBody>
          <a:bodyPr/>
          <a:lstStyle/>
          <a:p>
            <a:pPr algn="ctr"/>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ANY QUESTIONS?</a:t>
            </a:r>
            <a:endParaRPr kumimoji="1" lang="ja-JP" altLang="en-US" dirty="0">
              <a:solidFill>
                <a:srgbClr val="FFFFFF"/>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7344969"/>
      </p:ext>
    </p:extLst>
  </p:cSld>
  <p:clrMapOvr>
    <a:masterClrMapping/>
  </p:clrMapOvr>
  <p:transition spd="slow" advTm="6763">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80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1"/>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smtClean="0">
                <a:solidFill>
                  <a:srgbClr val="FFFFFF"/>
                </a:solidFill>
                <a:effectLst/>
                <a:latin typeface="Open Sans" panose="020B0606030504020204"/>
              </a:rPr>
              <a:t>Web 1.0</a:t>
            </a:r>
            <a:endParaRPr lang="ja-JP" altLang="en-US" sz="6000" dirty="0">
              <a:solidFill>
                <a:srgbClr val="FFFFFF"/>
              </a:solidFill>
              <a:effectLst/>
              <a:latin typeface="Open Sans" panose="020B0606030504020204"/>
            </a:endParaRPr>
          </a:p>
        </p:txBody>
      </p:sp>
      <p:pic>
        <p:nvPicPr>
          <p:cNvPr id="6" name="Picture 5" descr="https://dab1nmslvvntp.cloudfront.net/wp-content/uploads/2017/05/1494257477001-TraditionalWebserver.png">
            <a:extLst>
              <a:ext uri="{FF2B5EF4-FFF2-40B4-BE49-F238E27FC236}">
                <a16:creationId xmlns:a16="http://schemas.microsoft.com/office/drawing/2014/main" xmlns="" id="{A70BC3D0-68DB-44E0-91FC-945976592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5956"/>
            <a:ext cx="9144000" cy="4039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14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1"/>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smtClean="0">
                <a:solidFill>
                  <a:srgbClr val="FFFFFF"/>
                </a:solidFill>
                <a:effectLst/>
                <a:latin typeface="Open Sans" panose="020B0606030504020204"/>
              </a:rPr>
              <a:t>Web 2.0</a:t>
            </a:r>
            <a:endParaRPr lang="ja-JP" altLang="en-US" sz="6000" dirty="0">
              <a:solidFill>
                <a:srgbClr val="FFFFFF"/>
              </a:solidFill>
              <a:effectLst/>
              <a:latin typeface="Open Sans" panose="020B0606030504020204"/>
            </a:endParaRPr>
          </a:p>
        </p:txBody>
      </p:sp>
      <p:pic>
        <p:nvPicPr>
          <p:cNvPr id="7" name="Picture 2" descr="https://dab1nmslvvntp.cloudfront.net/wp-content/uploads/2017/05/1494257479002-RestfulServer.png">
            <a:extLst>
              <a:ext uri="{FF2B5EF4-FFF2-40B4-BE49-F238E27FC236}">
                <a16:creationId xmlns:a16="http://schemas.microsoft.com/office/drawing/2014/main" xmlns="" id="{1BA33CE7-71F3-442A-A98B-B2AE4D6E2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 y="1916832"/>
            <a:ext cx="9140619" cy="4038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697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D3F6DCC0-FAE3-4099-B19F-4F219FABF16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0" y="404664"/>
            <a:ext cx="9118180" cy="5904655"/>
          </a:xfrm>
          <a:prstGeom prst="rect">
            <a:avLst/>
          </a:prstGeom>
        </p:spPr>
      </p:pic>
    </p:spTree>
    <p:extLst>
      <p:ext uri="{BB962C8B-B14F-4D97-AF65-F5344CB8AC3E}">
        <p14:creationId xmlns:p14="http://schemas.microsoft.com/office/powerpoint/2010/main" val="32379704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8A1DBB8-E6BD-4E27-909E-5C6DF342A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09" y="0"/>
            <a:ext cx="8382582" cy="6858000"/>
          </a:xfrm>
          <a:prstGeom prst="rect">
            <a:avLst/>
          </a:prstGeom>
        </p:spPr>
      </p:pic>
    </p:spTree>
    <p:extLst>
      <p:ext uri="{BB962C8B-B14F-4D97-AF65-F5344CB8AC3E}">
        <p14:creationId xmlns:p14="http://schemas.microsoft.com/office/powerpoint/2010/main" val="9612558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1"/>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Vấn</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đề</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của</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RestAPI</a:t>
            </a:r>
            <a:endParaRPr lang="ja-JP" altLang="en-US" sz="6000" dirty="0">
              <a:solidFill>
                <a:srgbClr val="FFFFFF"/>
              </a:solidFill>
              <a:effectLst/>
              <a:latin typeface="Open Sans" panose="020B0606030504020204"/>
            </a:endParaRPr>
          </a:p>
        </p:txBody>
      </p:sp>
      <p:sp>
        <p:nvSpPr>
          <p:cNvPr id="15" name="Text Placeholder 11">
            <a:extLst>
              <a:ext uri="{FF2B5EF4-FFF2-40B4-BE49-F238E27FC236}">
                <a16:creationId xmlns:a16="http://schemas.microsoft.com/office/drawing/2014/main" xmlns="" id="{9489A6FB-A853-4B62-95E3-03C895F44D10}"/>
              </a:ext>
            </a:extLst>
          </p:cNvPr>
          <p:cNvSpPr txBox="1">
            <a:spLocks/>
          </p:cNvSpPr>
          <p:nvPr/>
        </p:nvSpPr>
        <p:spPr>
          <a:xfrm>
            <a:off x="0" y="1340767"/>
            <a:ext cx="4067944"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4000" dirty="0">
                <a:solidFill>
                  <a:srgbClr val="E25365"/>
                </a:solidFill>
                <a:effectLst/>
                <a:latin typeface="Open Sans" panose="020B0606030504020204"/>
              </a:rPr>
              <a:t>D</a:t>
            </a:r>
            <a:r>
              <a:rPr lang="vi-VN" altLang="ja-JP" sz="4000" dirty="0">
                <a:solidFill>
                  <a:srgbClr val="E25365"/>
                </a:solidFill>
                <a:effectLst/>
                <a:latin typeface="Open Sans" panose="020B0606030504020204"/>
              </a:rPr>
              <a:t>ư</a:t>
            </a:r>
            <a:r>
              <a:rPr lang="en-US" altLang="ja-JP" sz="4000" dirty="0">
                <a:solidFill>
                  <a:srgbClr val="E25365"/>
                </a:solidFill>
                <a:effectLst/>
                <a:latin typeface="Open Sans" panose="020B0606030504020204"/>
              </a:rPr>
              <a:t> </a:t>
            </a:r>
            <a:r>
              <a:rPr lang="en-US" altLang="ja-JP" sz="4000" dirty="0" err="1">
                <a:solidFill>
                  <a:srgbClr val="E25365"/>
                </a:solidFill>
                <a:effectLst/>
                <a:latin typeface="Open Sans" panose="020B0606030504020204"/>
              </a:rPr>
              <a:t>thừa</a:t>
            </a:r>
            <a:r>
              <a:rPr lang="en-US" altLang="ja-JP" sz="4000" dirty="0">
                <a:solidFill>
                  <a:srgbClr val="E25365"/>
                </a:solidFill>
                <a:effectLst/>
                <a:latin typeface="Open Sans" panose="020B0606030504020204"/>
              </a:rPr>
              <a:t> </a:t>
            </a:r>
            <a:r>
              <a:rPr lang="en-US" altLang="ja-JP" sz="3000" dirty="0" err="1">
                <a:solidFill>
                  <a:schemeClr val="tx1"/>
                </a:solidFill>
                <a:effectLst/>
                <a:latin typeface="Open Sans" panose="020B0606030504020204"/>
              </a:rPr>
              <a:t>dữ</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liệu</a:t>
            </a:r>
            <a:endParaRPr lang="en-US" altLang="ja-JP" sz="3000" dirty="0">
              <a:solidFill>
                <a:schemeClr val="tx1"/>
              </a:solidFill>
              <a:effectLst/>
              <a:latin typeface="Open Sans" panose="020B0606030504020204"/>
            </a:endParaRPr>
          </a:p>
        </p:txBody>
      </p:sp>
      <p:pic>
        <p:nvPicPr>
          <p:cNvPr id="16" name="Picture 15">
            <a:extLst>
              <a:ext uri="{FF2B5EF4-FFF2-40B4-BE49-F238E27FC236}">
                <a16:creationId xmlns:a16="http://schemas.microsoft.com/office/drawing/2014/main" xmlns="" id="{014CBCCB-1437-4AA5-BF19-748A65F7BF84}"/>
              </a:ext>
            </a:extLst>
          </p:cNvPr>
          <p:cNvPicPr>
            <a:picLocks noChangeAspect="1"/>
          </p:cNvPicPr>
          <p:nvPr/>
        </p:nvPicPr>
        <p:blipFill rotWithShape="1">
          <a:blip r:embed="rId4"/>
          <a:srcRect t="7848"/>
          <a:stretch/>
        </p:blipFill>
        <p:spPr>
          <a:xfrm>
            <a:off x="4784740" y="1398986"/>
            <a:ext cx="4244590" cy="5446804"/>
          </a:xfrm>
          <a:prstGeom prst="rect">
            <a:avLst/>
          </a:prstGeom>
        </p:spPr>
      </p:pic>
    </p:spTree>
    <p:extLst>
      <p:ext uri="{BB962C8B-B14F-4D97-AF65-F5344CB8AC3E}">
        <p14:creationId xmlns:p14="http://schemas.microsoft.com/office/powerpoint/2010/main" val="25492452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1"/>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Vấn</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đề</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của</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RestAPI</a:t>
            </a:r>
            <a:endParaRPr lang="ja-JP" altLang="en-US" sz="6000" dirty="0">
              <a:solidFill>
                <a:srgbClr val="FFFFFF"/>
              </a:solidFill>
              <a:effectLst/>
              <a:latin typeface="Open Sans" panose="020B0606030504020204"/>
            </a:endParaRPr>
          </a:p>
        </p:txBody>
      </p:sp>
      <p:sp>
        <p:nvSpPr>
          <p:cNvPr id="15" name="Text Placeholder 11">
            <a:extLst>
              <a:ext uri="{FF2B5EF4-FFF2-40B4-BE49-F238E27FC236}">
                <a16:creationId xmlns:a16="http://schemas.microsoft.com/office/drawing/2014/main" xmlns="" id="{9489A6FB-A853-4B62-95E3-03C895F44D10}"/>
              </a:ext>
            </a:extLst>
          </p:cNvPr>
          <p:cNvSpPr txBox="1">
            <a:spLocks/>
          </p:cNvSpPr>
          <p:nvPr/>
        </p:nvSpPr>
        <p:spPr>
          <a:xfrm>
            <a:off x="0" y="1340767"/>
            <a:ext cx="385192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4000" dirty="0" err="1">
                <a:solidFill>
                  <a:srgbClr val="E25365"/>
                </a:solidFill>
                <a:effectLst/>
                <a:latin typeface="Open Sans" panose="020B0606030504020204"/>
              </a:rPr>
              <a:t>Thiếu</a:t>
            </a:r>
            <a:r>
              <a:rPr lang="en-US" altLang="ja-JP" sz="4000" dirty="0">
                <a:solidFill>
                  <a:srgbClr val="E25365"/>
                </a:solidFill>
                <a:effectLst/>
                <a:latin typeface="Open Sans" panose="020B0606030504020204"/>
              </a:rPr>
              <a:t> </a:t>
            </a:r>
            <a:r>
              <a:rPr lang="en-US" altLang="ja-JP" sz="3000" dirty="0" err="1">
                <a:solidFill>
                  <a:schemeClr val="tx1"/>
                </a:solidFill>
                <a:effectLst/>
                <a:latin typeface="Open Sans" panose="020B0606030504020204"/>
              </a:rPr>
              <a:t>dữ</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liệu</a:t>
            </a:r>
            <a:endParaRPr lang="en-US" altLang="ja-JP" sz="3000" dirty="0">
              <a:solidFill>
                <a:schemeClr val="tx1"/>
              </a:solidFill>
              <a:effectLst/>
              <a:latin typeface="Open Sans" panose="020B0606030504020204"/>
            </a:endParaRPr>
          </a:p>
          <a:p>
            <a:pPr algn="l"/>
            <a:endParaRPr lang="en-US" altLang="ja-JP" sz="4000" dirty="0">
              <a:solidFill>
                <a:srgbClr val="E25365"/>
              </a:solidFill>
              <a:effectLst/>
              <a:latin typeface="Open Sans" panose="020B0606030504020204"/>
            </a:endParaRPr>
          </a:p>
        </p:txBody>
      </p:sp>
      <p:pic>
        <p:nvPicPr>
          <p:cNvPr id="2" name="Picture 1">
            <a:extLst>
              <a:ext uri="{FF2B5EF4-FFF2-40B4-BE49-F238E27FC236}">
                <a16:creationId xmlns:a16="http://schemas.microsoft.com/office/drawing/2014/main" xmlns="" id="{49E5259B-14F0-4715-9DA4-6A901FEB1ED1}"/>
              </a:ext>
            </a:extLst>
          </p:cNvPr>
          <p:cNvPicPr>
            <a:picLocks noChangeAspect="1"/>
          </p:cNvPicPr>
          <p:nvPr/>
        </p:nvPicPr>
        <p:blipFill rotWithShape="1">
          <a:blip r:embed="rId4"/>
          <a:srcRect t="41685"/>
          <a:stretch/>
        </p:blipFill>
        <p:spPr>
          <a:xfrm>
            <a:off x="4013008" y="3301406"/>
            <a:ext cx="5130661" cy="805879"/>
          </a:xfrm>
          <a:prstGeom prst="rect">
            <a:avLst/>
          </a:prstGeom>
        </p:spPr>
      </p:pic>
    </p:spTree>
    <p:extLst>
      <p:ext uri="{BB962C8B-B14F-4D97-AF65-F5344CB8AC3E}">
        <p14:creationId xmlns:p14="http://schemas.microsoft.com/office/powerpoint/2010/main" val="1856717017"/>
      </p:ext>
    </p:extLst>
  </p:cSld>
  <p:clrMapOvr>
    <a:masterClrMapping/>
  </p:clrMapOvr>
  <p:timing>
    <p:tnLst>
      <p:par>
        <p:cTn id="1" dur="indefinite" restart="never" nodeType="tmRoot"/>
      </p:par>
    </p:tnLst>
  </p:timing>
</p:sld>
</file>

<file path=ppt/theme/_rels/theme12.xml.rels><?xml version="1.0" encoding="UTF-8" standalone="yes"?>
<Relationships xmlns="http://schemas.openxmlformats.org/package/2006/relationships"><Relationship Id="rId1" Type="http://schemas.openxmlformats.org/officeDocument/2006/relationships/image" Target="../media/image11.jpg"/></Relationships>
</file>

<file path=ppt/theme/_rels/theme17.xml.rels><?xml version="1.0" encoding="UTF-8" standalone="yes"?>
<Relationships xmlns="http://schemas.openxmlformats.org/package/2006/relationships"><Relationship Id="rId1" Type="http://schemas.openxmlformats.org/officeDocument/2006/relationships/image" Target="../media/image11.jpg"/></Relationships>
</file>

<file path=ppt/theme/_rels/theme7.xml.rels><?xml version="1.0" encoding="UTF-8" standalone="yes"?>
<Relationships xmlns="http://schemas.openxmlformats.org/package/2006/relationships"><Relationship Id="rId1" Type="http://schemas.openxmlformats.org/officeDocument/2006/relationships/image" Target="../media/image11.jp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Theme1">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3.xml><?xml version="1.0" encoding="utf-8"?>
<a:theme xmlns:a="http://schemas.openxmlformats.org/drawingml/2006/main" name="1_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eme2">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7">
  <a:themeElements>
    <a:clrScheme name="Custom 78">
      <a:dk1>
        <a:srgbClr val="2D2015"/>
      </a:dk1>
      <a:lt1>
        <a:srgbClr val="FFFFFF"/>
      </a:lt1>
      <a:dk2>
        <a:srgbClr val="523E26"/>
      </a:dk2>
      <a:lt2>
        <a:srgbClr val="E9D683"/>
      </a:lt2>
      <a:accent1>
        <a:srgbClr val="E19023"/>
      </a:accent1>
      <a:accent2>
        <a:srgbClr val="7AAC54"/>
      </a:accent2>
      <a:accent3>
        <a:srgbClr val="B3AFAC"/>
      </a:accent3>
      <a:accent4>
        <a:srgbClr val="AE7C52"/>
      </a:accent4>
      <a:accent5>
        <a:srgbClr val="EEC6AC"/>
      </a:accent5>
      <a:accent6>
        <a:srgbClr val="6E9B4B"/>
      </a:accent6>
      <a:hlink>
        <a:srgbClr val="E9D683"/>
      </a:hlink>
      <a:folHlink>
        <a:srgbClr val="E9D68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Horizon">
  <a:themeElements>
    <a:clrScheme name="Dark-custom">
      <a:dk1>
        <a:srgbClr val="2D313D"/>
      </a:dk1>
      <a:lt1>
        <a:srgbClr val="2D313D"/>
      </a:lt1>
      <a:dk2>
        <a:srgbClr val="2D313D"/>
      </a:dk2>
      <a:lt2>
        <a:srgbClr val="2D313D"/>
      </a:lt2>
      <a:accent1>
        <a:srgbClr val="E2AF32"/>
      </a:accent1>
      <a:accent2>
        <a:srgbClr val="1B75A8"/>
      </a:accent2>
      <a:accent3>
        <a:srgbClr val="E25365"/>
      </a:accent3>
      <a:accent4>
        <a:srgbClr val="7030A0"/>
      </a:accent4>
      <a:accent5>
        <a:srgbClr val="58788F"/>
      </a:accent5>
      <a:accent6>
        <a:srgbClr val="25A982"/>
      </a:accent6>
      <a:hlink>
        <a:srgbClr val="5F5F5F"/>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6.xml><?xml version="1.0" encoding="utf-8"?>
<a:theme xmlns:a="http://schemas.openxmlformats.org/drawingml/2006/main" name="Aldebara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Aldebaran - Contents without Title and Footer">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7349</TotalTime>
  <Words>2202</Words>
  <Application>Microsoft Office PowerPoint</Application>
  <PresentationFormat>On-screen Show (4:3)</PresentationFormat>
  <Paragraphs>307</Paragraphs>
  <Slides>39</Slides>
  <Notes>35</Notes>
  <HiddenSlides>14</HiddenSlides>
  <MMClips>1</MMClips>
  <ScaleCrop>false</ScaleCrop>
  <HeadingPairs>
    <vt:vector size="6" baseType="variant">
      <vt:variant>
        <vt:lpstr>Fonts Used</vt:lpstr>
      </vt:variant>
      <vt:variant>
        <vt:i4>13</vt:i4>
      </vt:variant>
      <vt:variant>
        <vt:lpstr>Theme</vt:lpstr>
      </vt:variant>
      <vt:variant>
        <vt:i4>17</vt:i4>
      </vt:variant>
      <vt:variant>
        <vt:lpstr>Slide Titles</vt:lpstr>
      </vt:variant>
      <vt:variant>
        <vt:i4>39</vt:i4>
      </vt:variant>
    </vt:vector>
  </HeadingPairs>
  <TitlesOfParts>
    <vt:vector size="69" baseType="lpstr">
      <vt:lpstr>MS PGothic</vt:lpstr>
      <vt:lpstr>Arial</vt:lpstr>
      <vt:lpstr>Arial Narrow</vt:lpstr>
      <vt:lpstr>Bebas Neue Bold</vt:lpstr>
      <vt:lpstr>Bebas Neue Regular</vt:lpstr>
      <vt:lpstr>Calibri</vt:lpstr>
      <vt:lpstr>HGｺﾞｼｯｸM</vt:lpstr>
      <vt:lpstr>Noto Sans</vt:lpstr>
      <vt:lpstr>Open Sans</vt:lpstr>
      <vt:lpstr>Roboto</vt:lpstr>
      <vt:lpstr>Spica Neue</vt:lpstr>
      <vt:lpstr>Tahoma</vt:lpstr>
      <vt:lpstr>Times New Roman</vt:lpstr>
      <vt:lpstr>Custom Design</vt:lpstr>
      <vt:lpstr>Theme7</vt:lpstr>
      <vt:lpstr>2_Office Theme</vt:lpstr>
      <vt:lpstr>3_Office Theme</vt:lpstr>
      <vt:lpstr>Horizon</vt:lpstr>
      <vt:lpstr>Aldebaran</vt:lpstr>
      <vt:lpstr>Aldebaran - Contents without Title and Footer</vt:lpstr>
      <vt:lpstr>Aldebaran - Left Title without Footer</vt:lpstr>
      <vt:lpstr>Aldebaran - Right Title without Footer</vt:lpstr>
      <vt:lpstr>Aldebaran - Free Title Position</vt:lpstr>
      <vt:lpstr>Aldebaran - Contents without Footer</vt:lpstr>
      <vt:lpstr>Theme1</vt:lpstr>
      <vt:lpstr>1_Aldebaran - Left Title without Footer</vt:lpstr>
      <vt:lpstr>1_Aldebaran - Right Title without Footer</vt:lpstr>
      <vt:lpstr>1_Aldebaran - Free Title Position</vt:lpstr>
      <vt:lpstr>1_Aldebaran - Contents without Footer</vt: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Query</vt:lpstr>
      <vt:lpstr>Query</vt:lpstr>
      <vt:lpstr>Query</vt:lpstr>
      <vt:lpstr>Query</vt:lpstr>
      <vt:lpstr>Query</vt:lpstr>
      <vt:lpstr>Query</vt:lpstr>
      <vt:lpstr>Query</vt:lpstr>
      <vt:lpstr>Mutation</vt:lpstr>
      <vt:lpstr>PowerPoint Presentation</vt:lpstr>
      <vt:lpstr>PowerPoint Presentation</vt:lpstr>
      <vt:lpstr>Ngôn ngữ hỗ trợ</vt:lpstr>
      <vt:lpstr>Học graphql có giúp bạn tăng lương?</vt:lpstr>
      <vt:lpstr>THANK YOU FOR WATCHING!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Test</dc:creator>
  <cp:lastModifiedBy>User</cp:lastModifiedBy>
  <cp:revision>411</cp:revision>
  <dcterms:created xsi:type="dcterms:W3CDTF">2016-04-12T07:06:41Z</dcterms:created>
  <dcterms:modified xsi:type="dcterms:W3CDTF">2019-03-05T15:16:11Z</dcterms:modified>
</cp:coreProperties>
</file>